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8" r:id="rId2"/>
    <p:sldMasterId id="2147483689" r:id="rId3"/>
  </p:sldMasterIdLst>
  <p:notesMasterIdLst>
    <p:notesMasterId r:id="rId22"/>
  </p:notesMasterIdLst>
  <p:handoutMasterIdLst>
    <p:handoutMasterId r:id="rId23"/>
  </p:handoutMasterIdLst>
  <p:sldIdLst>
    <p:sldId id="256" r:id="rId4"/>
    <p:sldId id="343" r:id="rId5"/>
    <p:sldId id="346" r:id="rId6"/>
    <p:sldId id="272" r:id="rId7"/>
    <p:sldId id="335" r:id="rId8"/>
    <p:sldId id="334" r:id="rId9"/>
    <p:sldId id="333" r:id="rId10"/>
    <p:sldId id="336" r:id="rId11"/>
    <p:sldId id="347" r:id="rId12"/>
    <p:sldId id="337" r:id="rId13"/>
    <p:sldId id="338" r:id="rId14"/>
    <p:sldId id="339" r:id="rId15"/>
    <p:sldId id="340" r:id="rId16"/>
    <p:sldId id="341" r:id="rId17"/>
    <p:sldId id="344" r:id="rId18"/>
    <p:sldId id="345" r:id="rId19"/>
    <p:sldId id="348" r:id="rId20"/>
    <p:sldId id="320" r:id="rId21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3240" userDrawn="1">
          <p15:clr>
            <a:srgbClr val="A4A3A4"/>
          </p15:clr>
        </p15:guide>
        <p15:guide id="17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15151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94371" autoAdjust="0"/>
  </p:normalViewPr>
  <p:slideViewPr>
    <p:cSldViewPr snapToObjects="1" showGuides="1">
      <p:cViewPr varScale="1">
        <p:scale>
          <a:sx n="92" d="100"/>
          <a:sy n="92" d="100"/>
        </p:scale>
        <p:origin x="1896" y="18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2021/3/22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2021/3/22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02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3889829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0" y="5376424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0" y="8026400"/>
            <a:ext cx="16469233" cy="2040663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2" y="3512504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74" y="6073810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00548" y="1777409"/>
            <a:ext cx="7550728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814289" y="2691077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849585" y="4153390"/>
            <a:ext cx="5652654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56512" y="5639985"/>
            <a:ext cx="5638800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60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0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6" y="7573521"/>
            <a:ext cx="16704840" cy="175550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ctr">
              <a:defRPr sz="8000" kern="0" spc="3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8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0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6" y="7573521"/>
            <a:ext cx="16704840" cy="175550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ctr">
              <a:defRPr sz="8000" kern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8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1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3928365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77" y="5414960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67331" y="7843800"/>
            <a:ext cx="16469233" cy="204066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57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865" y="282618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130425" y="313275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 hasCustomPrompt="1"/>
          </p:nvPr>
        </p:nvSpPr>
        <p:spPr>
          <a:xfrm>
            <a:off x="3940847" y="2947406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-2865" y="460373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3130425" y="491030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3940847" y="4707638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638128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3133290" y="668785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3712" y="6467870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865" y="8158835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3130425" y="8465406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940847" y="8228103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" y="1048637"/>
            <a:ext cx="18310642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154655" y="135520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77619" y="1116361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57839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5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2943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17387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1159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5" y="7459822"/>
            <a:ext cx="8125477" cy="594080"/>
          </a:xfrm>
          <a:prstGeom prst="rect">
            <a:avLst/>
          </a:prstGeom>
        </p:spPr>
      </p:pic>
      <p:sp>
        <p:nvSpPr>
          <p:cNvPr id="13" name="対角する 2 つの角を丸めた四角形 12"/>
          <p:cNvSpPr/>
          <p:nvPr userDrawn="1"/>
        </p:nvSpPr>
        <p:spPr>
          <a:xfrm>
            <a:off x="9470684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56172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0616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644388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7512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対角する 2 つの角を丸めた四角形 40"/>
          <p:cNvSpPr/>
          <p:nvPr userDrawn="1"/>
        </p:nvSpPr>
        <p:spPr>
          <a:xfrm>
            <a:off x="0" y="1854200"/>
            <a:ext cx="98182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1235548" y="0"/>
            <a:ext cx="7050865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7" y="2521725"/>
            <a:ext cx="9036843" cy="6708973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092" y="2708211"/>
            <a:ext cx="8675532" cy="6336000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10605166" y="9385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958313" y="12910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80699" y="9130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69996" y="16076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10605166" y="26963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0958313" y="30489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980699" y="26708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969996" y="33654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0605166" y="44542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0958313" y="48067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80699" y="44287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69996" y="51233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10605166" y="62120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0958313" y="65646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980699" y="61865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969996" y="68811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605166" y="7969935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31" hasCustomPrompt="1"/>
          </p:nvPr>
        </p:nvSpPr>
        <p:spPr>
          <a:xfrm>
            <a:off x="10958313" y="8322459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980699" y="7944428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969996" y="8639001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7814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822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3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8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8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7" grpId="0" animBg="1"/>
      <p:bldP spid="8" grpId="0" animBg="1"/>
      <p:bldP spid="9" grpId="0" animBg="1"/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3435927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094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8907" y="-76512"/>
            <a:ext cx="18286413" cy="66106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95F845C-B07D-424A-A6EA-96D8F4A7E4C5}" type="slidenum">
              <a:rPr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0" y="616679"/>
            <a:ext cx="7760280" cy="6286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7" y="1817835"/>
            <a:ext cx="3660954" cy="5205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13119448" y="2300576"/>
            <a:ext cx="3168301" cy="42335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6" y="3303588"/>
            <a:ext cx="1870917" cy="382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3680938" y="3785999"/>
            <a:ext cx="1598192" cy="2857878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65103" y="7677487"/>
            <a:ext cx="10313231" cy="161641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5571146" y="921119"/>
            <a:ext cx="7166108" cy="390677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対角する 2 つの角を丸めた四角形 40"/>
          <p:cNvSpPr/>
          <p:nvPr userDrawn="1"/>
        </p:nvSpPr>
        <p:spPr>
          <a:xfrm>
            <a:off x="1" y="8794648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549" y="8743848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07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75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41" y="3241961"/>
            <a:ext cx="6818983" cy="5523968"/>
          </a:xfrm>
          <a:prstGeom prst="rect">
            <a:avLst/>
          </a:prstGeom>
        </p:spPr>
      </p:pic>
      <p:sp>
        <p:nvSpPr>
          <p:cNvPr id="12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2150582" y="3486840"/>
            <a:ext cx="6294920" cy="3447359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277198" y="4227217"/>
            <a:ext cx="3216892" cy="4573883"/>
          </a:xfrm>
          <a:blipFill>
            <a:blip r:embed="rId3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7501196" y="4668913"/>
            <a:ext cx="2762545" cy="370319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4" hasCustomPrompt="1"/>
          </p:nvPr>
        </p:nvSpPr>
        <p:spPr>
          <a:xfrm>
            <a:off x="1237456" y="5457711"/>
            <a:ext cx="1643981" cy="3359018"/>
          </a:xfrm>
          <a:blipFill>
            <a:blip r:embed="rId4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357278" y="5881605"/>
            <a:ext cx="1404337" cy="2511227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241961"/>
            <a:ext cx="6349064" cy="226731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1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3972959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0" y="5459554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0" y="6789612"/>
            <a:ext cx="16469233" cy="649143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087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132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6" y="4203700"/>
            <a:ext cx="15811500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0" y="5016500"/>
            <a:ext cx="15811500" cy="27686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1" y="3809544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77" y="4757627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8250" y="3008668"/>
            <a:ext cx="15811500" cy="50292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914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6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0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895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936" y="4464978"/>
            <a:ext cx="8125477" cy="59408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5511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9955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66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3435927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817047" y="4203700"/>
            <a:ext cx="8231909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811491" y="5016500"/>
            <a:ext cx="8231909" cy="2768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06074" y="3608893"/>
            <a:ext cx="7056690" cy="4669414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37" y="471606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2698507"/>
            <a:ext cx="15811500" cy="4071002"/>
          </a:xfrm>
          <a:prstGeom prst="round2DiagRect">
            <a:avLst>
              <a:gd name="adj1" fmla="val 5685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2" y="6931737"/>
            <a:ext cx="158170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6" y="7641301"/>
            <a:ext cx="15817056" cy="185665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0166" y="2873481"/>
            <a:ext cx="15466081" cy="3721055"/>
          </a:xfrm>
          <a:prstGeom prst="round2DiagRect">
            <a:avLst>
              <a:gd name="adj1" fmla="val 3889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8" y="741095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5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2943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17387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1159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5" y="7459822"/>
            <a:ext cx="8125477" cy="594080"/>
          </a:xfrm>
          <a:prstGeom prst="rect">
            <a:avLst/>
          </a:prstGeom>
        </p:spPr>
      </p:pic>
      <p:sp>
        <p:nvSpPr>
          <p:cNvPr id="13" name="対角する 2 つの角を丸めた四角形 12"/>
          <p:cNvSpPr/>
          <p:nvPr userDrawn="1"/>
        </p:nvSpPr>
        <p:spPr>
          <a:xfrm>
            <a:off x="9470684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56172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0616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644388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44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7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25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4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3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4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38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38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4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27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4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3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2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76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3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29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25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7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9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4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3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4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38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38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4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27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4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3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2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76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3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000591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51041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208289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286956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729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25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75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25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75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25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75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75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45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125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19" grpId="1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3" grpId="1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7" grpId="1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5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237457" y="3185695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1611999" y="3354412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1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09061" y="2977870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7563" y="3805329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237457" y="529158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 userDrawn="1"/>
        </p:nvSpPr>
        <p:spPr>
          <a:xfrm>
            <a:off x="1611999" y="546030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2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609061" y="508376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7563" y="591122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237457" y="741133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611998" y="758005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3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609061" y="720351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607563" y="803097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5" name="対角する 2 つの角を丸めた四角形 24"/>
          <p:cNvSpPr/>
          <p:nvPr userDrawn="1"/>
        </p:nvSpPr>
        <p:spPr>
          <a:xfrm>
            <a:off x="9536329" y="3185695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910871" y="3354412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4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907933" y="2977870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06435" y="3805329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9" name="対角する 2 つの角を丸めた四角形 28"/>
          <p:cNvSpPr/>
          <p:nvPr userDrawn="1"/>
        </p:nvSpPr>
        <p:spPr>
          <a:xfrm>
            <a:off x="9536329" y="529158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9910871" y="546030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5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907933" y="508376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06435" y="591122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3" name="対角する 2 つの角を丸めた四角形 32"/>
          <p:cNvSpPr/>
          <p:nvPr userDrawn="1"/>
        </p:nvSpPr>
        <p:spPr>
          <a:xfrm>
            <a:off x="9536329" y="741133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9910870" y="758005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6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07933" y="720351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6435" y="803097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16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75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75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6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4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/>
          <p:cNvSpPr/>
          <p:nvPr userDrawn="1"/>
        </p:nvSpPr>
        <p:spPr>
          <a:xfrm>
            <a:off x="4619697" y="619991"/>
            <a:ext cx="9047018" cy="9047018"/>
          </a:xfrm>
          <a:prstGeom prst="ellipse">
            <a:avLst/>
          </a:prstGeom>
          <a:gradFill>
            <a:gsLst>
              <a:gs pos="0">
                <a:schemeClr val="tx2">
                  <a:alpha val="64000"/>
                </a:schemeClr>
              </a:gs>
              <a:gs pos="31000">
                <a:srgbClr val="FFFFFF">
                  <a:alpha val="71000"/>
                </a:srgbClr>
              </a:gs>
              <a:gs pos="88000">
                <a:srgbClr val="FFFFFF">
                  <a:alpha val="45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674771" y="1675065"/>
            <a:ext cx="6936871" cy="693687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/>
              </a:gs>
              <a:gs pos="88000">
                <a:srgbClr val="FFFFFF">
                  <a:alpha val="60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72257" y="3972958"/>
            <a:ext cx="6541899" cy="17628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869977" y="5459554"/>
            <a:ext cx="6546459" cy="78317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829309" y="8026400"/>
            <a:ext cx="5084618" cy="204066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9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2" grpId="0"/>
      <p:bldP spid="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57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3793621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8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6349785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2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8905949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6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1462112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59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5602577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対角する 2 つの角を丸めた四角形 27"/>
          <p:cNvSpPr/>
          <p:nvPr userDrawn="1"/>
        </p:nvSpPr>
        <p:spPr>
          <a:xfrm>
            <a:off x="8158741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714905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対角する 2 つの角を丸めた四角形 31"/>
          <p:cNvSpPr/>
          <p:nvPr userDrawn="1"/>
        </p:nvSpPr>
        <p:spPr>
          <a:xfrm>
            <a:off x="13271068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15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5806449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7" idx="0"/>
            <a:endCxn id="8" idx="2"/>
          </p:cNvCxnSpPr>
          <p:nvPr userDrawn="1"/>
        </p:nvCxnSpPr>
        <p:spPr>
          <a:xfrm>
            <a:off x="2498221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8" idx="0"/>
            <a:endCxn id="11" idx="2"/>
          </p:cNvCxnSpPr>
          <p:nvPr userDrawn="1"/>
        </p:nvCxnSpPr>
        <p:spPr>
          <a:xfrm>
            <a:off x="5054385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11" idx="0"/>
            <a:endCxn id="13" idx="2"/>
          </p:cNvCxnSpPr>
          <p:nvPr userDrawn="1"/>
        </p:nvCxnSpPr>
        <p:spPr>
          <a:xfrm>
            <a:off x="7610549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13" idx="0"/>
            <a:endCxn id="15" idx="2"/>
          </p:cNvCxnSpPr>
          <p:nvPr userDrawn="1"/>
        </p:nvCxnSpPr>
        <p:spPr>
          <a:xfrm>
            <a:off x="10166713" y="4274909"/>
            <a:ext cx="1295399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26" idx="2"/>
            <a:endCxn id="15" idx="0"/>
          </p:cNvCxnSpPr>
          <p:nvPr userDrawn="1"/>
        </p:nvCxnSpPr>
        <p:spPr>
          <a:xfrm rot="10800000" flipH="1">
            <a:off x="5602576" y="4274910"/>
            <a:ext cx="7120299" cy="2299847"/>
          </a:xfrm>
          <a:prstGeom prst="bentConnector5">
            <a:avLst>
              <a:gd name="adj1" fmla="val -3211"/>
              <a:gd name="adj2" fmla="val 50000"/>
              <a:gd name="adj3" fmla="val 103211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26" idx="0"/>
            <a:endCxn id="28" idx="2"/>
          </p:cNvCxnSpPr>
          <p:nvPr userDrawn="1"/>
        </p:nvCxnSpPr>
        <p:spPr>
          <a:xfrm>
            <a:off x="6863341" y="6574756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stCxn id="28" idx="0"/>
            <a:endCxn id="30" idx="2"/>
          </p:cNvCxnSpPr>
          <p:nvPr userDrawn="1"/>
        </p:nvCxnSpPr>
        <p:spPr>
          <a:xfrm>
            <a:off x="9419505" y="6574756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30" idx="0"/>
            <a:endCxn id="32" idx="2"/>
          </p:cNvCxnSpPr>
          <p:nvPr userDrawn="1"/>
        </p:nvCxnSpPr>
        <p:spPr>
          <a:xfrm>
            <a:off x="11975669" y="6574756"/>
            <a:ext cx="1295399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stCxn id="32" idx="0"/>
            <a:endCxn id="34" idx="2"/>
          </p:cNvCxnSpPr>
          <p:nvPr userDrawn="1"/>
        </p:nvCxnSpPr>
        <p:spPr>
          <a:xfrm>
            <a:off x="14531832" y="6574756"/>
            <a:ext cx="1274617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7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3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5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7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29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1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3" y="8052619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2797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7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5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25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25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25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1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675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175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675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25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750"/>
                            </p:stCondLst>
                            <p:childTnLst>
                              <p:par>
                                <p:cTn id="1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825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325"/>
                            </p:stCondLst>
                            <p:childTnLst>
                              <p:par>
                                <p:cTn id="1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825"/>
                            </p:stCondLst>
                            <p:childTnLst>
                              <p:par>
                                <p:cTn id="1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975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475"/>
                            </p:stCondLst>
                            <p:childTnLst>
                              <p:par>
                                <p:cTn id="1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4975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円/楕円 46"/>
          <p:cNvSpPr/>
          <p:nvPr userDrawn="1"/>
        </p:nvSpPr>
        <p:spPr>
          <a:xfrm>
            <a:off x="3710793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6266957" y="3561700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8823121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1379284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 userDrawn="1"/>
        </p:nvSpPr>
        <p:spPr>
          <a:xfrm>
            <a:off x="5519749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8075913" y="5861548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10632077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13188240" y="5861548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 userDrawn="1"/>
        </p:nvSpPr>
        <p:spPr>
          <a:xfrm>
            <a:off x="3936996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 userDrawn="1"/>
        </p:nvSpPr>
        <p:spPr>
          <a:xfrm>
            <a:off x="6493160" y="3787903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 userDrawn="1"/>
        </p:nvSpPr>
        <p:spPr>
          <a:xfrm>
            <a:off x="9049324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 userDrawn="1"/>
        </p:nvSpPr>
        <p:spPr>
          <a:xfrm>
            <a:off x="11605487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 userDrawn="1"/>
        </p:nvSpPr>
        <p:spPr>
          <a:xfrm>
            <a:off x="5745952" y="6087749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 userDrawn="1"/>
        </p:nvSpPr>
        <p:spPr>
          <a:xfrm>
            <a:off x="8302116" y="6087751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 userDrawn="1"/>
        </p:nvSpPr>
        <p:spPr>
          <a:xfrm>
            <a:off x="10858280" y="6087749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 userDrawn="1"/>
        </p:nvSpPr>
        <p:spPr>
          <a:xfrm>
            <a:off x="13414443" y="6087751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15723621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154629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8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2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6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59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15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45" idx="6"/>
            <a:endCxn id="47" idx="2"/>
          </p:cNvCxnSpPr>
          <p:nvPr userDrawn="1"/>
        </p:nvCxnSpPr>
        <p:spPr>
          <a:xfrm>
            <a:off x="2581049" y="4274909"/>
            <a:ext cx="1129744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78" idx="6"/>
            <a:endCxn id="48" idx="2"/>
          </p:cNvCxnSpPr>
          <p:nvPr userDrawn="1"/>
        </p:nvCxnSpPr>
        <p:spPr>
          <a:xfrm>
            <a:off x="4911011" y="4274910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79" idx="6"/>
            <a:endCxn id="50" idx="2"/>
          </p:cNvCxnSpPr>
          <p:nvPr userDrawn="1"/>
        </p:nvCxnSpPr>
        <p:spPr>
          <a:xfrm flipV="1">
            <a:off x="7467175" y="4274909"/>
            <a:ext cx="1355946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80" idx="6"/>
            <a:endCxn id="51" idx="2"/>
          </p:cNvCxnSpPr>
          <p:nvPr userDrawn="1"/>
        </p:nvCxnSpPr>
        <p:spPr>
          <a:xfrm flipV="1">
            <a:off x="10023339" y="4274909"/>
            <a:ext cx="1355945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53" idx="2"/>
            <a:endCxn id="81" idx="6"/>
          </p:cNvCxnSpPr>
          <p:nvPr userDrawn="1"/>
        </p:nvCxnSpPr>
        <p:spPr>
          <a:xfrm rot="10800000" flipH="1">
            <a:off x="5519748" y="4274910"/>
            <a:ext cx="7059753" cy="2299846"/>
          </a:xfrm>
          <a:prstGeom prst="bentConnector5">
            <a:avLst>
              <a:gd name="adj1" fmla="val -3238"/>
              <a:gd name="adj2" fmla="val 54918"/>
              <a:gd name="adj3" fmla="val 106296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82" idx="6"/>
            <a:endCxn id="54" idx="2"/>
          </p:cNvCxnSpPr>
          <p:nvPr userDrawn="1"/>
        </p:nvCxnSpPr>
        <p:spPr>
          <a:xfrm>
            <a:off x="6719967" y="6574757"/>
            <a:ext cx="1355946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endCxn id="56" idx="2"/>
          </p:cNvCxnSpPr>
          <p:nvPr userDrawn="1"/>
        </p:nvCxnSpPr>
        <p:spPr>
          <a:xfrm>
            <a:off x="9276131" y="6574756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84" idx="6"/>
            <a:endCxn id="57" idx="2"/>
          </p:cNvCxnSpPr>
          <p:nvPr userDrawn="1"/>
        </p:nvCxnSpPr>
        <p:spPr>
          <a:xfrm>
            <a:off x="11832295" y="6574757"/>
            <a:ext cx="1355945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endCxn id="72" idx="2"/>
          </p:cNvCxnSpPr>
          <p:nvPr userDrawn="1"/>
        </p:nvCxnSpPr>
        <p:spPr>
          <a:xfrm>
            <a:off x="14388458" y="6574756"/>
            <a:ext cx="1335163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7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3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5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7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29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1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3" y="8052619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63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2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5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25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25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7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8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350"/>
                            </p:stCondLst>
                            <p:childTnLst>
                              <p:par>
                                <p:cTn id="10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675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175"/>
                            </p:stCondLst>
                            <p:childTnLst>
                              <p:par>
                                <p:cTn id="1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925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2325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825"/>
                            </p:stCondLst>
                            <p:childTnLst>
                              <p:par>
                                <p:cTn id="1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575"/>
                            </p:stCondLst>
                            <p:childTnLst>
                              <p:par>
                                <p:cTn id="2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415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650"/>
                            </p:stCondLst>
                            <p:childTnLst>
                              <p:par>
                                <p:cTn id="2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400"/>
                            </p:stCondLst>
                            <p:childTnLst>
                              <p:par>
                                <p:cTn id="2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975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475"/>
                            </p:stCondLst>
                            <p:childTnLst>
                              <p:par>
                                <p:cTn id="2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975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72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/>
      <p:bldP spid="14" grpId="0"/>
      <p:bldP spid="16" grpId="0"/>
      <p:bldP spid="27" grpId="0"/>
      <p:bldP spid="29" grpId="0"/>
      <p:bldP spid="31" grpId="0"/>
      <p:bldP spid="33" grpId="0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円/楕円 50"/>
          <p:cNvSpPr/>
          <p:nvPr userDrawn="1"/>
        </p:nvSpPr>
        <p:spPr>
          <a:xfrm>
            <a:off x="367735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 userDrawn="1"/>
        </p:nvSpPr>
        <p:spPr>
          <a:xfrm>
            <a:off x="570378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 userDrawn="1"/>
        </p:nvSpPr>
        <p:spPr>
          <a:xfrm>
            <a:off x="773020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 userDrawn="1"/>
        </p:nvSpPr>
        <p:spPr>
          <a:xfrm>
            <a:off x="975663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 userDrawn="1"/>
        </p:nvSpPr>
        <p:spPr>
          <a:xfrm>
            <a:off x="1178305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 userDrawn="1"/>
        </p:nvSpPr>
        <p:spPr>
          <a:xfrm>
            <a:off x="1380948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stCxn id="45" idx="6"/>
            <a:endCxn id="75" idx="2"/>
          </p:cNvCxnSpPr>
          <p:nvPr userDrawn="1"/>
        </p:nvCxnSpPr>
        <p:spPr>
          <a:xfrm>
            <a:off x="2185842" y="6006289"/>
            <a:ext cx="13828373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円/楕円 74"/>
          <p:cNvSpPr/>
          <p:nvPr userDrawn="1"/>
        </p:nvSpPr>
        <p:spPr>
          <a:xfrm>
            <a:off x="16014215" y="5532096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37456" y="5532096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6211173" y="5728432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487462" y="6894673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9" name="円/楕円 58"/>
          <p:cNvSpPr/>
          <p:nvPr userDrawn="1"/>
        </p:nvSpPr>
        <p:spPr>
          <a:xfrm>
            <a:off x="385566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790851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1196136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98778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588208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 userDrawn="1"/>
        </p:nvSpPr>
        <p:spPr>
          <a:xfrm>
            <a:off x="993493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34414" y="572843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94" name="直線コネクタ 93"/>
          <p:cNvCxnSpPr>
            <a:stCxn id="51" idx="4"/>
            <a:endCxn id="109" idx="1"/>
          </p:cNvCxnSpPr>
          <p:nvPr userDrawn="1"/>
        </p:nvCxnSpPr>
        <p:spPr>
          <a:xfrm rot="16200000" flipH="1">
            <a:off x="3517908" y="6878949"/>
            <a:ext cx="1388716" cy="356605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10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69" y="7546694"/>
            <a:ext cx="2699657" cy="409832"/>
          </a:xfrm>
          <a:prstGeom prst="rect">
            <a:avLst/>
          </a:prstGeom>
        </p:spPr>
      </p:pic>
      <p:sp>
        <p:nvSpPr>
          <p:cNvPr id="1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79907" y="7693554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254737" y="2950644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14" name="図 1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98" y="3602665"/>
            <a:ext cx="2699657" cy="409832"/>
          </a:xfrm>
          <a:prstGeom prst="rect">
            <a:avLst/>
          </a:prstGeom>
        </p:spPr>
      </p:pic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47182" y="3749525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523546" y="6912199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1" name="図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67" y="7564220"/>
            <a:ext cx="2699657" cy="409832"/>
          </a:xfrm>
          <a:prstGeom prst="rect">
            <a:avLst/>
          </a:prstGeom>
        </p:spPr>
      </p:pic>
      <p:sp>
        <p:nvSpPr>
          <p:cNvPr id="12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515991" y="7711080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305335" y="2968170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4" name="図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96" y="3620191"/>
            <a:ext cx="2699657" cy="409832"/>
          </a:xfrm>
          <a:prstGeom prst="rect">
            <a:avLst/>
          </a:prstGeom>
        </p:spPr>
      </p:pic>
      <p:sp>
        <p:nvSpPr>
          <p:cNvPr id="1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297780" y="3767051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00328" y="6921952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7" name="図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35" y="7573973"/>
            <a:ext cx="2699657" cy="409832"/>
          </a:xfrm>
          <a:prstGeom prst="rect">
            <a:avLst/>
          </a:prstGeom>
        </p:spPr>
      </p:pic>
      <p:sp>
        <p:nvSpPr>
          <p:cNvPr id="1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592773" y="7720833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353089" y="2977923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30" name="図 1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50" y="3629944"/>
            <a:ext cx="2699657" cy="409832"/>
          </a:xfrm>
          <a:prstGeom prst="rect">
            <a:avLst/>
          </a:prstGeom>
        </p:spPr>
      </p:pic>
      <p:sp>
        <p:nvSpPr>
          <p:cNvPr id="13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345534" y="3776804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cxnSp>
        <p:nvCxnSpPr>
          <p:cNvPr id="132" name="直線コネクタ 93"/>
          <p:cNvCxnSpPr>
            <a:stCxn id="95" idx="0"/>
            <a:endCxn id="114" idx="3"/>
          </p:cNvCxnSpPr>
          <p:nvPr userDrawn="1"/>
        </p:nvCxnSpPr>
        <p:spPr>
          <a:xfrm rot="16200000" flipV="1">
            <a:off x="4980571" y="4569866"/>
            <a:ext cx="1842103" cy="317534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93"/>
          <p:cNvCxnSpPr>
            <a:stCxn id="96" idx="4"/>
            <a:endCxn id="121" idx="1"/>
          </p:cNvCxnSpPr>
          <p:nvPr userDrawn="1"/>
        </p:nvCxnSpPr>
        <p:spPr>
          <a:xfrm rot="16200000" flipH="1">
            <a:off x="7560869" y="6888838"/>
            <a:ext cx="1406242" cy="354353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93"/>
          <p:cNvCxnSpPr>
            <a:stCxn id="98" idx="4"/>
            <a:endCxn id="127" idx="1"/>
          </p:cNvCxnSpPr>
          <p:nvPr userDrawn="1"/>
        </p:nvCxnSpPr>
        <p:spPr>
          <a:xfrm rot="16200000" flipH="1">
            <a:off x="11613552" y="6889005"/>
            <a:ext cx="1415995" cy="363771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93"/>
          <p:cNvCxnSpPr>
            <a:stCxn id="97" idx="0"/>
            <a:endCxn id="124" idx="3"/>
          </p:cNvCxnSpPr>
          <p:nvPr userDrawn="1"/>
        </p:nvCxnSpPr>
        <p:spPr>
          <a:xfrm rot="16200000" flipV="1">
            <a:off x="9041058" y="4577503"/>
            <a:ext cx="1824577" cy="319786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93"/>
          <p:cNvCxnSpPr>
            <a:stCxn id="99" idx="0"/>
            <a:endCxn id="130" idx="3"/>
          </p:cNvCxnSpPr>
          <p:nvPr userDrawn="1"/>
        </p:nvCxnSpPr>
        <p:spPr>
          <a:xfrm rot="16200000" flipV="1">
            <a:off x="13096236" y="4579831"/>
            <a:ext cx="1814824" cy="324882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7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7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25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2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3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3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3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835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335"/>
                            </p:stCondLst>
                            <p:childTnLst>
                              <p:par>
                                <p:cTn id="9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335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94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440"/>
                            </p:stCondLst>
                            <p:childTnLst>
                              <p:par>
                                <p:cTn id="1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44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45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45"/>
                            </p:stCondLst>
                            <p:childTnLst>
                              <p:par>
                                <p:cTn id="1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45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650"/>
                            </p:stCondLst>
                            <p:childTnLst>
                              <p:par>
                                <p:cTn id="1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255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75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73" grpId="0" animBg="1"/>
      <p:bldP spid="74" grpId="0" animBg="1"/>
      <p:bldP spid="76" grpId="0" animBg="1"/>
      <p:bldP spid="77" grpId="0" animBg="1"/>
      <p:bldP spid="93" grpId="0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56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692274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56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5255274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710092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4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9280958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735776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58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0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対角する 2 つの角を丸めた四角形 30"/>
          <p:cNvSpPr/>
          <p:nvPr userDrawn="1"/>
        </p:nvSpPr>
        <p:spPr>
          <a:xfrm>
            <a:off x="13298776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753594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76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05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3167211"/>
            <a:ext cx="18286413" cy="3071356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44794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56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562612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4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88296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58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0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606114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76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92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2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325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287037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00569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477388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5284552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98084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474903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33473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9322675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36207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13026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1596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9" name="円/楕円 38"/>
          <p:cNvSpPr/>
          <p:nvPr userDrawn="1"/>
        </p:nvSpPr>
        <p:spPr>
          <a:xfrm>
            <a:off x="13351904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565436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42255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300825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79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25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6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7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6" grpId="0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4439265"/>
            <a:ext cx="18286413" cy="584773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033436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707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8023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8530249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33520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734836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4027061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230332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231648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21553" y="2798151"/>
            <a:ext cx="16443307" cy="14788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922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25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2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25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7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7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263605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5042123" y="5029202"/>
            <a:ext cx="2046514" cy="2046514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6268577" y="4002312"/>
            <a:ext cx="820060" cy="820060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2900355" y="4201886"/>
            <a:ext cx="1931312" cy="1856820"/>
          </a:xfrm>
          <a:prstGeom prst="round2DiagRect">
            <a:avLst>
              <a:gd name="adj1" fmla="val 14854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1212285" y="4537531"/>
            <a:ext cx="2581951" cy="2538185"/>
          </a:xfrm>
          <a:prstGeom prst="round2DiagRect">
            <a:avLst>
              <a:gd name="adj1" fmla="val 8868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対角する 2 つの角を丸めた四角形 11"/>
          <p:cNvSpPr/>
          <p:nvPr userDrawn="1"/>
        </p:nvSpPr>
        <p:spPr>
          <a:xfrm>
            <a:off x="4011606" y="6255656"/>
            <a:ext cx="820060" cy="820060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1212285" y="3269343"/>
            <a:ext cx="1081314" cy="1081314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対角する 2 つの角を丸めた四角形 13"/>
          <p:cNvSpPr/>
          <p:nvPr userDrawn="1"/>
        </p:nvSpPr>
        <p:spPr>
          <a:xfrm>
            <a:off x="13946637" y="4537532"/>
            <a:ext cx="1747750" cy="1718124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3946637" y="6393545"/>
            <a:ext cx="682172" cy="682172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7399648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282629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16005" y="4565406"/>
            <a:ext cx="3483429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42124" y="6227529"/>
            <a:ext cx="2046514" cy="73453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212285" y="6015164"/>
            <a:ext cx="2590003" cy="753635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445738" y="4709079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4400240" y="4975377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735467" y="5533570"/>
            <a:ext cx="659826" cy="66130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2173347" y="5296803"/>
            <a:ext cx="659826" cy="66130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11477314" y="3533752"/>
            <a:ext cx="551257" cy="55249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70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75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/>
      <p:bldP spid="2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2183606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202630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321492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7262585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81609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400471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2320817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39841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8703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7399648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354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25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2653372" y="5749699"/>
            <a:ext cx="780576" cy="780576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812258" y="5908585"/>
            <a:ext cx="462804" cy="462804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6641690" y="4746481"/>
            <a:ext cx="780576" cy="78057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800576" y="4905367"/>
            <a:ext cx="462804" cy="462804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9" idx="6"/>
            <a:endCxn id="20" idx="2"/>
          </p:cNvCxnSpPr>
          <p:nvPr userDrawn="1"/>
        </p:nvCxnSpPr>
        <p:spPr>
          <a:xfrm flipV="1">
            <a:off x="3275062" y="5136769"/>
            <a:ext cx="3366628" cy="1003218"/>
          </a:xfrm>
          <a:prstGeom prst="line">
            <a:avLst/>
          </a:prstGeom>
          <a:ln w="38100"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10648475" y="5368171"/>
            <a:ext cx="780576" cy="78057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807361" y="5527057"/>
            <a:ext cx="462804" cy="4628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1" idx="6"/>
            <a:endCxn id="25" idx="2"/>
          </p:cNvCxnSpPr>
          <p:nvPr userDrawn="1"/>
        </p:nvCxnSpPr>
        <p:spPr>
          <a:xfrm>
            <a:off x="7263380" y="5136769"/>
            <a:ext cx="3385095" cy="621690"/>
          </a:xfrm>
          <a:prstGeom prst="line">
            <a:avLst/>
          </a:prstGeom>
          <a:ln w="381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 userDrawn="1"/>
        </p:nvSpPr>
        <p:spPr>
          <a:xfrm>
            <a:off x="14618325" y="3960338"/>
            <a:ext cx="780576" cy="78057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4777211" y="4119224"/>
            <a:ext cx="462804" cy="46280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>
            <a:stCxn id="26" idx="6"/>
            <a:endCxn id="29" idx="2"/>
          </p:cNvCxnSpPr>
          <p:nvPr userDrawn="1"/>
        </p:nvCxnSpPr>
        <p:spPr>
          <a:xfrm flipV="1">
            <a:off x="11270165" y="4350626"/>
            <a:ext cx="3348160" cy="1407833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18" idx="2"/>
          </p:cNvCxnSpPr>
          <p:nvPr userDrawn="1"/>
        </p:nvCxnSpPr>
        <p:spPr>
          <a:xfrm flipH="1" flipV="1">
            <a:off x="0" y="5368171"/>
            <a:ext cx="2653372" cy="771816"/>
          </a:xfrm>
          <a:prstGeom prst="line">
            <a:avLst/>
          </a:prstGeom>
          <a:ln w="38100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29" idx="6"/>
          </p:cNvCxnSpPr>
          <p:nvPr userDrawn="1"/>
        </p:nvCxnSpPr>
        <p:spPr>
          <a:xfrm>
            <a:off x="15398901" y="4350626"/>
            <a:ext cx="2887512" cy="771816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69858" y="4582028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920579" y="3683550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927364" y="4268615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897214" y="2893250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9383" y="660117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9383" y="743875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62224" y="5638555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62224" y="6476140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73446" y="6271122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73446" y="7108707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148651" y="487347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148651" y="571105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415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88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62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13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13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63"/>
                            </p:stCondLst>
                            <p:childTnLst>
                              <p:par>
                                <p:cTn id="5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25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00"/>
                            </p:stCondLst>
                            <p:childTnLst>
                              <p:par>
                                <p:cTn id="8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63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38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488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988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38"/>
                            </p:stCondLst>
                            <p:childTnLst>
                              <p:par>
                                <p:cTn id="1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275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25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57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6952344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77" y="8438939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19"/>
            <a:ext cx="8125477" cy="5940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6325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2073459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54711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1020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1020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36" name="直線コネクタ 35"/>
          <p:cNvCxnSpPr>
            <a:endCxn id="32" idx="2"/>
          </p:cNvCxnSpPr>
          <p:nvPr userDrawn="1"/>
        </p:nvCxnSpPr>
        <p:spPr>
          <a:xfrm>
            <a:off x="0" y="4581407"/>
            <a:ext cx="2073459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 userDrawn="1"/>
        </p:nvSpPr>
        <p:spPr>
          <a:xfrm>
            <a:off x="6109378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0630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53268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53268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44" name="直線コネクタ 43"/>
          <p:cNvCxnSpPr>
            <a:stCxn id="32" idx="6"/>
            <a:endCxn id="39" idx="2"/>
          </p:cNvCxnSpPr>
          <p:nvPr userDrawn="1"/>
        </p:nvCxnSpPr>
        <p:spPr>
          <a:xfrm>
            <a:off x="4058762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 userDrawn="1"/>
        </p:nvSpPr>
        <p:spPr>
          <a:xfrm>
            <a:off x="10145297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26549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384182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84182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0" name="直線コネクタ 49"/>
          <p:cNvCxnSpPr>
            <a:stCxn id="39" idx="6"/>
            <a:endCxn id="46" idx="2"/>
          </p:cNvCxnSpPr>
          <p:nvPr userDrawn="1"/>
        </p:nvCxnSpPr>
        <p:spPr>
          <a:xfrm>
            <a:off x="8094681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/>
          <p:cNvSpPr/>
          <p:nvPr userDrawn="1"/>
        </p:nvSpPr>
        <p:spPr>
          <a:xfrm>
            <a:off x="14181215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62467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8776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298776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5" name="直線コネクタ 54"/>
          <p:cNvCxnSpPr>
            <a:stCxn id="46" idx="6"/>
            <a:endCxn id="51" idx="2"/>
          </p:cNvCxnSpPr>
          <p:nvPr userDrawn="1"/>
        </p:nvCxnSpPr>
        <p:spPr>
          <a:xfrm>
            <a:off x="12130600" y="4581407"/>
            <a:ext cx="2050615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stCxn id="51" idx="6"/>
          </p:cNvCxnSpPr>
          <p:nvPr userDrawn="1"/>
        </p:nvCxnSpPr>
        <p:spPr>
          <a:xfrm>
            <a:off x="16166518" y="4581407"/>
            <a:ext cx="2119895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52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7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75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25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25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25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3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7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425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175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4317586"/>
            <a:ext cx="18286413" cy="2530046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95269" y="4551916"/>
            <a:ext cx="14895872" cy="2061386"/>
          </a:xfrm>
        </p:spPr>
        <p:txBody>
          <a:bodyPr anchor="ctr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66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155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アーチ 6"/>
          <p:cNvSpPr/>
          <p:nvPr userDrawn="1"/>
        </p:nvSpPr>
        <p:spPr>
          <a:xfrm>
            <a:off x="9178776" y="311388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5400000">
            <a:off x="9021655" y="591078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 rot="10800000">
            <a:off x="6224749" y="5753667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16200000">
            <a:off x="6381869" y="295596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 userDrawn="1"/>
        </p:nvSpPr>
        <p:spPr>
          <a:xfrm>
            <a:off x="10351751" y="3366752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0351750" y="7214852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503651" y="7231563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6503652" y="3367211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43793" y="3873623"/>
            <a:ext cx="5490610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43793" y="3113088"/>
            <a:ext cx="5490610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43793" y="7158988"/>
            <a:ext cx="5490610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43793" y="6398453"/>
            <a:ext cx="5490610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2513" y="3887674"/>
            <a:ext cx="5490610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2513" y="3127139"/>
            <a:ext cx="5490610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2513" y="7173039"/>
            <a:ext cx="5490610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22513" y="6412504"/>
            <a:ext cx="5490610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68218" y="5558106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54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800287" y="381528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800286" y="766338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952187" y="7680099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952188" y="3815747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24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75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75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7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4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25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925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75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175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675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675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25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92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425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  <p:bldP spid="30" grpId="0" animBg="1"/>
      <p:bldP spid="31" grpId="0" animBg="1"/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2" grpId="0"/>
      <p:bldP spid="24" grpId="0"/>
      <p:bldP spid="26" grpId="0"/>
      <p:bldP spid="2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7431559" y="4376958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219874" y="2578215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0491899" y="6431668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0491899" y="386638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219873" y="775233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947851" y="6431668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5947851" y="386638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7658042" y="5638555"/>
            <a:ext cx="297033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8832434" y="3190775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1104459" y="447894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1104459" y="704422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832433" y="836489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60411" y="704422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6560411" y="447894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13636" y="3516001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3013636" y="2755465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013636" y="5888161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013636" y="5127625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3007024" y="8131108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007024" y="7370572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9" name="直線コネクタ 38"/>
          <p:cNvCxnSpPr>
            <a:stCxn id="10" idx="6"/>
            <a:endCxn id="34" idx="1"/>
          </p:cNvCxnSpPr>
          <p:nvPr userDrawn="1"/>
        </p:nvCxnSpPr>
        <p:spPr>
          <a:xfrm flipV="1">
            <a:off x="10018617" y="3190775"/>
            <a:ext cx="2995019" cy="286812"/>
          </a:xfrm>
          <a:prstGeom prst="bentConnector3">
            <a:avLst>
              <a:gd name="adj1" fmla="val 87686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38"/>
          <p:cNvCxnSpPr>
            <a:stCxn id="12" idx="6"/>
            <a:endCxn id="36" idx="1"/>
          </p:cNvCxnSpPr>
          <p:nvPr userDrawn="1"/>
        </p:nvCxnSpPr>
        <p:spPr>
          <a:xfrm>
            <a:off x="12290642" y="4765755"/>
            <a:ext cx="722994" cy="797180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38"/>
          <p:cNvCxnSpPr>
            <a:stCxn id="11" idx="6"/>
            <a:endCxn id="38" idx="1"/>
          </p:cNvCxnSpPr>
          <p:nvPr userDrawn="1"/>
        </p:nvCxnSpPr>
        <p:spPr>
          <a:xfrm>
            <a:off x="12290642" y="7331040"/>
            <a:ext cx="716382" cy="474842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92256" y="3516001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592256" y="2755465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592256" y="5888161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592256" y="5127625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85644" y="8131108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85644" y="7370572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8" name="直線コネクタ 38"/>
          <p:cNvCxnSpPr>
            <a:stCxn id="15" idx="2"/>
            <a:endCxn id="53" idx="3"/>
          </p:cNvCxnSpPr>
          <p:nvPr userDrawn="1"/>
        </p:nvCxnSpPr>
        <p:spPr>
          <a:xfrm rot="10800000">
            <a:off x="5234385" y="3190775"/>
            <a:ext cx="713467" cy="1574980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38"/>
          <p:cNvCxnSpPr>
            <a:stCxn id="14" idx="2"/>
            <a:endCxn id="55" idx="3"/>
          </p:cNvCxnSpPr>
          <p:nvPr userDrawn="1"/>
        </p:nvCxnSpPr>
        <p:spPr>
          <a:xfrm rot="10800000">
            <a:off x="5234385" y="5562936"/>
            <a:ext cx="713467" cy="1768105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38"/>
          <p:cNvCxnSpPr>
            <a:stCxn id="13" idx="2"/>
            <a:endCxn id="57" idx="3"/>
          </p:cNvCxnSpPr>
          <p:nvPr userDrawn="1"/>
        </p:nvCxnSpPr>
        <p:spPr>
          <a:xfrm rot="10800000">
            <a:off x="5227773" y="7805883"/>
            <a:ext cx="2992101" cy="845823"/>
          </a:xfrm>
          <a:prstGeom prst="bentConnector3">
            <a:avLst>
              <a:gd name="adj1" fmla="val 88201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25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925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925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25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425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25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9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425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425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925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925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425"/>
                            </p:stCondLst>
                            <p:childTnLst>
                              <p:par>
                                <p:cTn id="1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  <p:bldP spid="31" grpId="0"/>
      <p:bldP spid="32" grpId="0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" y="3140587"/>
            <a:ext cx="7516762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348500" y="4776020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4570590" y="8046887"/>
            <a:ext cx="13715823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459545" y="6411452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平行四辺形 14"/>
          <p:cNvSpPr/>
          <p:nvPr userDrawn="1"/>
        </p:nvSpPr>
        <p:spPr>
          <a:xfrm>
            <a:off x="2348500" y="4305709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平行四辺形 15"/>
          <p:cNvSpPr/>
          <p:nvPr userDrawn="1"/>
        </p:nvSpPr>
        <p:spPr>
          <a:xfrm>
            <a:off x="3459545" y="5941141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平行四辺形 16"/>
          <p:cNvSpPr/>
          <p:nvPr userDrawn="1"/>
        </p:nvSpPr>
        <p:spPr>
          <a:xfrm>
            <a:off x="4570590" y="7576574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14905" y="3287838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657254" y="343633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2639763" y="4923271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7782112" y="5071769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758381" y="6558703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900730" y="6707201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3603" y="8194138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8" hasCustomPrompt="1"/>
          </p:nvPr>
        </p:nvSpPr>
        <p:spPr>
          <a:xfrm>
            <a:off x="10045952" y="834263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856686" y="3140587"/>
            <a:ext cx="6792232" cy="468059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2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2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75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" y="3790469"/>
            <a:ext cx="18286412" cy="1947863"/>
          </a:xfrm>
          <a:prstGeom prst="rect">
            <a:avLst/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32000"/>
                </a:srgbClr>
              </a:gs>
              <a:gs pos="67000">
                <a:schemeClr val="tx2">
                  <a:alpha val="6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8900000">
            <a:off x="3559922" y="4179310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/>
          <p:cNvSpPr/>
          <p:nvPr userDrawn="1"/>
        </p:nvSpPr>
        <p:spPr>
          <a:xfrm>
            <a:off x="7985584" y="3323397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二等辺三角形 33"/>
          <p:cNvSpPr/>
          <p:nvPr userDrawn="1"/>
        </p:nvSpPr>
        <p:spPr>
          <a:xfrm rot="10800000">
            <a:off x="3431215" y="5738332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6"/>
          <p:cNvSpPr/>
          <p:nvPr userDrawn="1"/>
        </p:nvSpPr>
        <p:spPr>
          <a:xfrm rot="18900000">
            <a:off x="6369834" y="417884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二等辺三角形 7"/>
          <p:cNvSpPr/>
          <p:nvPr userDrawn="1"/>
        </p:nvSpPr>
        <p:spPr>
          <a:xfrm>
            <a:off x="10795496" y="332293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二等辺三角形 33"/>
          <p:cNvSpPr/>
          <p:nvPr userDrawn="1"/>
        </p:nvSpPr>
        <p:spPr>
          <a:xfrm rot="10800000">
            <a:off x="6241127" y="573786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6"/>
          <p:cNvSpPr/>
          <p:nvPr userDrawn="1"/>
        </p:nvSpPr>
        <p:spPr>
          <a:xfrm rot="18900000">
            <a:off x="9179746" y="4199601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二等辺三角形 7"/>
          <p:cNvSpPr/>
          <p:nvPr userDrawn="1"/>
        </p:nvSpPr>
        <p:spPr>
          <a:xfrm>
            <a:off x="13605408" y="3343688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33"/>
          <p:cNvSpPr/>
          <p:nvPr userDrawn="1"/>
        </p:nvSpPr>
        <p:spPr>
          <a:xfrm rot="10800000">
            <a:off x="9051039" y="5758623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6"/>
          <p:cNvSpPr/>
          <p:nvPr userDrawn="1"/>
        </p:nvSpPr>
        <p:spPr>
          <a:xfrm rot="18900000">
            <a:off x="11989658" y="4199602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二等辺三角形 7"/>
          <p:cNvSpPr/>
          <p:nvPr userDrawn="1"/>
        </p:nvSpPr>
        <p:spPr>
          <a:xfrm>
            <a:off x="16415320" y="3343689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二等辺三角形 33"/>
          <p:cNvSpPr/>
          <p:nvPr userDrawn="1"/>
        </p:nvSpPr>
        <p:spPr>
          <a:xfrm rot="10800000">
            <a:off x="11860951" y="5758624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"/>
          <p:cNvSpPr/>
          <p:nvPr userDrawn="1"/>
        </p:nvSpPr>
        <p:spPr>
          <a:xfrm rot="18900000">
            <a:off x="750010" y="4178378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二等辺三角形 7"/>
          <p:cNvSpPr/>
          <p:nvPr userDrawn="1"/>
        </p:nvSpPr>
        <p:spPr>
          <a:xfrm>
            <a:off x="5175672" y="3322465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二等辺三角形 33"/>
          <p:cNvSpPr/>
          <p:nvPr userDrawn="1"/>
        </p:nvSpPr>
        <p:spPr>
          <a:xfrm rot="10800000">
            <a:off x="621303" y="5737400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16357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32130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247903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063676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879447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2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6" y="7641301"/>
            <a:ext cx="7506401" cy="185665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2" name="図 7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8" y="7410952"/>
            <a:ext cx="8125477" cy="594080"/>
          </a:xfrm>
          <a:prstGeom prst="rect">
            <a:avLst/>
          </a:prstGeom>
        </p:spPr>
      </p:pic>
      <p:sp>
        <p:nvSpPr>
          <p:cNvPr id="7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9439522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9433966" y="7641301"/>
            <a:ext cx="7506401" cy="185665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64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25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25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25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75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25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75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25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25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75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25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25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375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8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62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7" grpId="0" animBg="1"/>
      <p:bldP spid="8" grpId="0" animBg="1"/>
      <p:bldP spid="34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ドーナツ 7"/>
          <p:cNvSpPr/>
          <p:nvPr userDrawn="1"/>
        </p:nvSpPr>
        <p:spPr>
          <a:xfrm>
            <a:off x="7305942" y="3654637"/>
            <a:ext cx="3603092" cy="3698452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ドーナツ 7"/>
          <p:cNvSpPr/>
          <p:nvPr userDrawn="1"/>
        </p:nvSpPr>
        <p:spPr>
          <a:xfrm>
            <a:off x="10503094" y="2569961"/>
            <a:ext cx="2962007" cy="3040400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ドーナツ 7"/>
          <p:cNvSpPr/>
          <p:nvPr userDrawn="1"/>
        </p:nvSpPr>
        <p:spPr>
          <a:xfrm>
            <a:off x="4837925" y="2676459"/>
            <a:ext cx="2754503" cy="282740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ドーナツ 7"/>
          <p:cNvSpPr/>
          <p:nvPr userDrawn="1"/>
        </p:nvSpPr>
        <p:spPr>
          <a:xfrm>
            <a:off x="12087336" y="5315577"/>
            <a:ext cx="2505455" cy="2571765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ドーナツ 7"/>
          <p:cNvSpPr/>
          <p:nvPr userDrawn="1"/>
        </p:nvSpPr>
        <p:spPr>
          <a:xfrm>
            <a:off x="13922298" y="2936112"/>
            <a:ext cx="3126658" cy="320940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ドーナツ 7"/>
          <p:cNvSpPr/>
          <p:nvPr userDrawn="1"/>
        </p:nvSpPr>
        <p:spPr>
          <a:xfrm>
            <a:off x="1293291" y="3129750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ドーナツ 7"/>
          <p:cNvSpPr/>
          <p:nvPr userDrawn="1"/>
        </p:nvSpPr>
        <p:spPr>
          <a:xfrm>
            <a:off x="3913691" y="5315578"/>
            <a:ext cx="2619667" cy="268899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8111613"/>
            <a:ext cx="16443307" cy="141113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43548" y="438186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5080575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174528" y="625191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80104" y="365463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9034" y="366682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04991" y="617817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50555" y="409016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41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25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25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7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25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75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25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ドーナツ 8"/>
          <p:cNvSpPr/>
          <p:nvPr userDrawn="1"/>
        </p:nvSpPr>
        <p:spPr>
          <a:xfrm>
            <a:off x="7310898" y="2901009"/>
            <a:ext cx="3664616" cy="3424030"/>
          </a:xfrm>
          <a:custGeom>
            <a:avLst/>
            <a:gdLst/>
            <a:ahLst/>
            <a:cxnLst/>
            <a:rect l="l" t="t" r="r" b="b"/>
            <a:pathLst>
              <a:path w="3664616" h="3424030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514669"/>
                  <a:pt x="3291619" y="3109911"/>
                  <a:pt x="2737688" y="3424030"/>
                </a:cubicBezTo>
                <a:lnTo>
                  <a:pt x="2453505" y="2934060"/>
                </a:lnTo>
                <a:cubicBezTo>
                  <a:pt x="2838272" y="2717619"/>
                  <a:pt x="3097737" y="2305264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300846"/>
                  <a:pt x="821520" y="2709910"/>
                  <a:pt x="1200545" y="2927641"/>
                </a:cubicBezTo>
                <a:lnTo>
                  <a:pt x="916363" y="3417612"/>
                </a:lnTo>
                <a:cubicBezTo>
                  <a:pt x="368181" y="3102198"/>
                  <a:pt x="0" y="2510250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11"/>
          <p:cNvSpPr/>
          <p:nvPr userDrawn="1"/>
        </p:nvSpPr>
        <p:spPr>
          <a:xfrm>
            <a:off x="5763229" y="5580063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166594" y="0"/>
                  <a:pt x="2479972" y="89519"/>
                  <a:pt x="2748903" y="247399"/>
                </a:cubicBezTo>
                <a:lnTo>
                  <a:pt x="2464721" y="737370"/>
                </a:lnTo>
                <a:cubicBezTo>
                  <a:pt x="2279122" y="628567"/>
                  <a:pt x="2062919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lnTo>
                  <a:pt x="3664616" y="1832308"/>
                </a:ln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12"/>
          <p:cNvSpPr/>
          <p:nvPr userDrawn="1"/>
        </p:nvSpPr>
        <p:spPr>
          <a:xfrm>
            <a:off x="8852951" y="5580063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lnTo>
                  <a:pt x="566879" y="1832308"/>
                </a:ln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599014" y="566879"/>
                  <a:pt x="1380465" y="630011"/>
                  <a:pt x="1193483" y="741265"/>
                </a:cubicBezTo>
                <a:lnTo>
                  <a:pt x="909301" y="251295"/>
                </a:lnTo>
                <a:cubicBezTo>
                  <a:pt x="1179614" y="90962"/>
                  <a:pt x="1495339" y="0"/>
                  <a:pt x="1832308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ドーナツ 8"/>
          <p:cNvSpPr/>
          <p:nvPr userDrawn="1"/>
        </p:nvSpPr>
        <p:spPr>
          <a:xfrm>
            <a:off x="8227680" y="5827967"/>
            <a:ext cx="1819815" cy="1584405"/>
          </a:xfrm>
          <a:custGeom>
            <a:avLst/>
            <a:gdLst/>
            <a:ahLst/>
            <a:cxnLst/>
            <a:rect l="l" t="t" r="r" b="b"/>
            <a:pathLst>
              <a:path w="1819815" h="1584405">
                <a:moveTo>
                  <a:pt x="284162" y="0"/>
                </a:moveTo>
                <a:cubicBezTo>
                  <a:pt x="298729" y="6565"/>
                  <a:pt x="312082" y="15137"/>
                  <a:pt x="325120" y="24202"/>
                </a:cubicBezTo>
                <a:cubicBezTo>
                  <a:pt x="501165" y="117983"/>
                  <a:pt x="702180" y="170780"/>
                  <a:pt x="915527" y="170780"/>
                </a:cubicBezTo>
                <a:cubicBezTo>
                  <a:pt x="1118143" y="170780"/>
                  <a:pt x="1309637" y="123161"/>
                  <a:pt x="1478812" y="37268"/>
                </a:cubicBezTo>
                <a:lnTo>
                  <a:pt x="1535403" y="4823"/>
                </a:lnTo>
                <a:lnTo>
                  <a:pt x="1819815" y="495190"/>
                </a:lnTo>
                <a:cubicBezTo>
                  <a:pt x="1797958" y="511304"/>
                  <a:pt x="1774006" y="523809"/>
                  <a:pt x="1749572" y="535461"/>
                </a:cubicBezTo>
                <a:cubicBezTo>
                  <a:pt x="1431520" y="750525"/>
                  <a:pt x="1216529" y="1106441"/>
                  <a:pt x="1196602" y="1513817"/>
                </a:cubicBezTo>
                <a:lnTo>
                  <a:pt x="1200166" y="1584405"/>
                </a:lnTo>
                <a:lnTo>
                  <a:pt x="625272" y="1584405"/>
                </a:lnTo>
                <a:lnTo>
                  <a:pt x="629669" y="1512756"/>
                </a:lnTo>
                <a:cubicBezTo>
                  <a:pt x="607475" y="1086573"/>
                  <a:pt x="372857" y="716769"/>
                  <a:pt x="29264" y="507081"/>
                </a:cubicBezTo>
                <a:lnTo>
                  <a:pt x="0" y="489936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763660" y="4064983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473348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10341431" y="6778990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9650187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7172985" y="6778990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6481741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3653" y="3285254"/>
            <a:ext cx="4990747" cy="185665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785975" y="6487267"/>
            <a:ext cx="4990747" cy="185665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539897" y="6487267"/>
            <a:ext cx="4990747" cy="185665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8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2" grpId="0" animBg="1"/>
      <p:bldP spid="13" grpId="0" animBg="1"/>
      <p:bldP spid="18" grpId="0" animBg="1"/>
      <p:bldP spid="19" grpId="0"/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46" y="5141913"/>
            <a:ext cx="8125477" cy="5940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86" y="2804984"/>
            <a:ext cx="3211319" cy="6561437"/>
          </a:xfrm>
          <a:prstGeom prst="rect">
            <a:avLst/>
          </a:prstGeom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998597" y="3657600"/>
            <a:ext cx="2743200" cy="4905375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766109" y="4662698"/>
            <a:ext cx="927851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760553" y="5372262"/>
            <a:ext cx="9278517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83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0" y="2806700"/>
            <a:ext cx="4734030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61" y="4594514"/>
            <a:ext cx="2419309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281293" y="5218326"/>
            <a:ext cx="2066644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750255" y="3454840"/>
            <a:ext cx="4065406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2000" y="4662698"/>
            <a:ext cx="7079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646444" y="5372262"/>
            <a:ext cx="7079456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8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7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4" y="6892410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0" y="6592526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0" y="7000976"/>
            <a:ext cx="8945575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6" y="8487571"/>
            <a:ext cx="9050746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4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2804984"/>
            <a:ext cx="3211319" cy="6561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472476" y="3670300"/>
            <a:ext cx="8668880" cy="1222828"/>
          </a:xfrm>
          <a:prstGeom prst="round2Diag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対角する 2 つの角を丸めた四角形 19"/>
          <p:cNvSpPr/>
          <p:nvPr userDrawn="1"/>
        </p:nvSpPr>
        <p:spPr>
          <a:xfrm>
            <a:off x="1472475" y="4893128"/>
            <a:ext cx="8668880" cy="1222828"/>
          </a:xfrm>
          <a:prstGeom prst="round2Diag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472476" y="6115956"/>
            <a:ext cx="8668880" cy="1222828"/>
          </a:xfrm>
          <a:prstGeom prst="round2Diag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472476" y="7338784"/>
            <a:ext cx="8668880" cy="1222828"/>
          </a:xfrm>
          <a:prstGeom prst="round2Diag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532296" y="3970894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2532296" y="5193722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2532296" y="6416550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2532296" y="7639378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48777" y="3670301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4448777" y="4893128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4448778" y="6115956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4448778" y="7338784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793524"/>
            <a:ext cx="6349064" cy="171575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191000" y="2790470"/>
            <a:ext cx="257775" cy="6575951"/>
          </a:xfrm>
          <a:blipFill>
            <a:blip r:embed="rId4"/>
            <a:srcRect/>
            <a:stretch>
              <a:fillRect l="-114578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237457" y="2790470"/>
            <a:ext cx="235020" cy="6575951"/>
          </a:xfrm>
          <a:blipFill>
            <a:blip r:embed="rId4"/>
            <a:srcRect/>
            <a:stretch>
              <a:fillRect r="-1266402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34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75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25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75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25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70" y="2806700"/>
            <a:ext cx="4734030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61" y="4594514"/>
            <a:ext cx="2419309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887593" y="5218326"/>
            <a:ext cx="2066644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357539" y="3440326"/>
            <a:ext cx="4065406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9424060" y="2942627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3729" y="2832915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68173" y="3520602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9424060" y="5202969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0173729" y="5093257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0168173" y="5780944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9424060" y="7528649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0173729" y="7418937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0168173" y="8106624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75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7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41" y="3241961"/>
            <a:ext cx="6818983" cy="5523968"/>
          </a:xfrm>
          <a:prstGeom prst="rect">
            <a:avLst/>
          </a:prstGeom>
        </p:spPr>
      </p:pic>
      <p:sp>
        <p:nvSpPr>
          <p:cNvPr id="12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2150582" y="3486840"/>
            <a:ext cx="6294920" cy="3447359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277198" y="4227217"/>
            <a:ext cx="3216892" cy="4573883"/>
          </a:xfrm>
          <a:blipFill>
            <a:blip r:embed="rId3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7501196" y="4668913"/>
            <a:ext cx="2762545" cy="370319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4" hasCustomPrompt="1"/>
          </p:nvPr>
        </p:nvSpPr>
        <p:spPr>
          <a:xfrm>
            <a:off x="1237456" y="5457711"/>
            <a:ext cx="1643981" cy="3359018"/>
          </a:xfrm>
          <a:blipFill>
            <a:blip r:embed="rId4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357278" y="5881605"/>
            <a:ext cx="1404337" cy="2511227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241961"/>
            <a:ext cx="6349064" cy="226731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2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248321" y="3655618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248321" y="4321294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8321" y="498697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49056" y="5644692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248321" y="6318322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248321" y="6984000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48320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202614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5202614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5202614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5202614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5202614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5202614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5202613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156907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156907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 userDrawn="1"/>
        </p:nvSpPr>
        <p:spPr>
          <a:xfrm>
            <a:off x="9156907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9156907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9156907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9156907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9156906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3111201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3111201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111201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3111201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3111201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111201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3111200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8322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82439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87008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37059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9056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6" y="4337984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9056" y="500245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9056" y="5666926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9056" y="633139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9056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8039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88039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188039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5188039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188039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5188039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5632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125632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125632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6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125632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125632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8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125632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9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91352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0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91352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1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91352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2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3091352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3091352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13091352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921553" y="7818019"/>
            <a:ext cx="16443307" cy="169096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966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300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975"/>
                            </p:stCondLst>
                            <p:childTnLst>
                              <p:par>
                                <p:cTn id="1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4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50"/>
                            </p:stCondLst>
                            <p:childTnLst>
                              <p:par>
                                <p:cTn id="1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325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220672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926990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921434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91205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7297523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7291967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1961737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668055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2662499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20672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50" hasCustomPrompt="1"/>
          </p:nvPr>
        </p:nvSpPr>
        <p:spPr>
          <a:xfrm>
            <a:off x="1926990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51" hasCustomPrompt="1"/>
          </p:nvPr>
        </p:nvSpPr>
        <p:spPr>
          <a:xfrm>
            <a:off x="1921434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52" hasCustomPrompt="1"/>
          </p:nvPr>
        </p:nvSpPr>
        <p:spPr>
          <a:xfrm>
            <a:off x="6591205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53" hasCustomPrompt="1"/>
          </p:nvPr>
        </p:nvSpPr>
        <p:spPr>
          <a:xfrm>
            <a:off x="7297523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54" hasCustomPrompt="1"/>
          </p:nvPr>
        </p:nvSpPr>
        <p:spPr>
          <a:xfrm>
            <a:off x="7291967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6" name="図プレースホルダー 7"/>
          <p:cNvSpPr>
            <a:spLocks noGrp="1"/>
          </p:cNvSpPr>
          <p:nvPr>
            <p:ph type="pic" sz="quarter" idx="55" hasCustomPrompt="1"/>
          </p:nvPr>
        </p:nvSpPr>
        <p:spPr>
          <a:xfrm>
            <a:off x="11961737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56" hasCustomPrompt="1"/>
          </p:nvPr>
        </p:nvSpPr>
        <p:spPr>
          <a:xfrm>
            <a:off x="12668055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57" hasCustomPrompt="1"/>
          </p:nvPr>
        </p:nvSpPr>
        <p:spPr>
          <a:xfrm>
            <a:off x="12662499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265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2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2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75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25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75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75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4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625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87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4371216" y="2666197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2752496" y="2924747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717652" y="5141913"/>
            <a:ext cx="2791768" cy="2791768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12113536" y="2983259"/>
            <a:ext cx="2925325" cy="292532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5364813" y="6152532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2507725" y="4899905"/>
            <a:ext cx="2857088" cy="2857088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7115055" y="3398458"/>
            <a:ext cx="4050450" cy="405045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85591" y="3299957"/>
            <a:ext cx="2291930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5173147" y="3729858"/>
            <a:ext cx="2291930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14273776" y="5591887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1608353" y="6041572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11168795" y="3391994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 userDrawn="1"/>
        </p:nvSpPr>
        <p:spPr>
          <a:xfrm>
            <a:off x="16748252" y="6328449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8127191"/>
            <a:ext cx="16443307" cy="1451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3362646" y="353730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5977372" y="6765091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878209" y="619146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647356" y="4437836"/>
            <a:ext cx="985847" cy="985847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4217" y="5485296"/>
            <a:ext cx="335417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4437422" y="3876914"/>
            <a:ext cx="317561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96608" y="6133610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81773" y="3994086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507725" y="5918515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09478" y="4014548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5197034" y="4476617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0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375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/>
      <p:bldP spid="49" grpId="0"/>
      <p:bldP spid="50" grpId="0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7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9267537" y="2132690"/>
            <a:ext cx="8341590" cy="2951928"/>
          </a:xfrm>
        </p:spPr>
        <p:txBody>
          <a:bodyPr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8" y="938537"/>
            <a:ext cx="8211344" cy="8292162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729" y="1101220"/>
            <a:ext cx="7848762" cy="7966797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197859" y="5143500"/>
            <a:ext cx="8351383" cy="33770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59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1068838" y="903159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237456" y="1076125"/>
            <a:ext cx="7056690" cy="4669414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7" y="1865834"/>
            <a:ext cx="8854208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1" y="1197078"/>
            <a:ext cx="886806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8838" y="6015490"/>
            <a:ext cx="16443307" cy="2188350"/>
          </a:xfrm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1" name="円/楕円 10"/>
          <p:cNvSpPr/>
          <p:nvPr userDrawn="1"/>
        </p:nvSpPr>
        <p:spPr>
          <a:xfrm>
            <a:off x="9198202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629599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689003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1899838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331235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390639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4587619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5019016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78420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-1" y="8317583"/>
            <a:ext cx="18286413" cy="1011382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3005734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644556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30" hasCustomPrompt="1"/>
          </p:nvPr>
        </p:nvSpPr>
        <p:spPr>
          <a:xfrm>
            <a:off x="7343576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7982398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32" hasCustomPrompt="1"/>
          </p:nvPr>
        </p:nvSpPr>
        <p:spPr>
          <a:xfrm>
            <a:off x="11694736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33558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94" y="778015"/>
            <a:ext cx="8125477" cy="59408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26" y="5621465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4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4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2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2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95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95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7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70"/>
                            </p:stCondLst>
                            <p:childTnLst>
                              <p:par>
                                <p:cTn id="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7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7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145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45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22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72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-1" y="5936343"/>
            <a:ext cx="18286413" cy="329078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803420" y="0"/>
            <a:ext cx="7606289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16371" y="6048832"/>
            <a:ext cx="8356598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616371" y="6890987"/>
            <a:ext cx="8841839" cy="21078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7" y="2906331"/>
            <a:ext cx="8854208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1" y="2237575"/>
            <a:ext cx="886806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23" y="1818512"/>
            <a:ext cx="8125477" cy="59408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22" y="4104920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4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4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1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45" presetClass="entr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対角する 2 つの角を丸めた四角形 40"/>
          <p:cNvSpPr/>
          <p:nvPr userDrawn="1"/>
        </p:nvSpPr>
        <p:spPr>
          <a:xfrm>
            <a:off x="0" y="1854200"/>
            <a:ext cx="98182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1235548" y="0"/>
            <a:ext cx="7050865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7" y="2521725"/>
            <a:ext cx="9036843" cy="6708973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092" y="2708211"/>
            <a:ext cx="8675532" cy="6336000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10605166" y="9385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958313" y="12910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80699" y="9130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69996" y="16076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10605166" y="26963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0958313" y="30489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980699" y="26708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969996" y="33654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0605166" y="44542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0958313" y="48067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80699" y="44287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69996" y="51233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10605166" y="62120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0958313" y="65646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980699" y="61865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969996" y="68811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605166" y="7969935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31" hasCustomPrompt="1"/>
          </p:nvPr>
        </p:nvSpPr>
        <p:spPr>
          <a:xfrm>
            <a:off x="10958313" y="8322459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980699" y="7944428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969996" y="8639001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7814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822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8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8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7" grpId="0" animBg="1"/>
      <p:bldP spid="8" grpId="0" animBg="1"/>
      <p:bldP spid="9" grpId="0" animBg="1"/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8537" y="6892410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6658653" y="6592526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7350993" y="7000976"/>
            <a:ext cx="8945575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258179" y="8487571"/>
            <a:ext cx="9050746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88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/>
          <p:cNvGrpSpPr/>
          <p:nvPr userDrawn="1"/>
        </p:nvGrpSpPr>
        <p:grpSpPr>
          <a:xfrm>
            <a:off x="4614275" y="7415521"/>
            <a:ext cx="3783283" cy="2273484"/>
            <a:chOff x="4614275" y="7415521"/>
            <a:chExt cx="3783283" cy="2273484"/>
          </a:xfrm>
        </p:grpSpPr>
        <p:sp>
          <p:nvSpPr>
            <p:cNvPr id="55" name="対角する 2 つの角を丸めた四角形 54"/>
            <p:cNvSpPr/>
            <p:nvPr userDrawn="1"/>
          </p:nvSpPr>
          <p:spPr>
            <a:xfrm>
              <a:off x="4614275" y="741552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二等辺三角形 56"/>
            <p:cNvSpPr/>
            <p:nvPr userDrawn="1"/>
          </p:nvSpPr>
          <p:spPr>
            <a:xfrm rot="5400000" flipH="1">
              <a:off x="8137364" y="843180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5" name="グループ化 64"/>
          <p:cNvGrpSpPr/>
          <p:nvPr userDrawn="1"/>
        </p:nvGrpSpPr>
        <p:grpSpPr>
          <a:xfrm>
            <a:off x="9371155" y="5106131"/>
            <a:ext cx="3783284" cy="2273484"/>
            <a:chOff x="9371155" y="5106131"/>
            <a:chExt cx="3783284" cy="2273484"/>
          </a:xfrm>
        </p:grpSpPr>
        <p:sp>
          <p:nvSpPr>
            <p:cNvPr id="51" name="対角する 2 つの角を丸めた四角形 50"/>
            <p:cNvSpPr/>
            <p:nvPr userDrawn="1"/>
          </p:nvSpPr>
          <p:spPr>
            <a:xfrm>
              <a:off x="9612076" y="510613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/>
            <p:nvPr userDrawn="1"/>
          </p:nvSpPr>
          <p:spPr>
            <a:xfrm rot="16200000">
              <a:off x="9351882" y="612241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/>
          <p:cNvGrpSpPr/>
          <p:nvPr userDrawn="1"/>
        </p:nvGrpSpPr>
        <p:grpSpPr>
          <a:xfrm>
            <a:off x="9371155" y="541373"/>
            <a:ext cx="3783284" cy="2273484"/>
            <a:chOff x="9371155" y="541373"/>
            <a:chExt cx="3783284" cy="2273484"/>
          </a:xfrm>
        </p:grpSpPr>
        <p:sp>
          <p:nvSpPr>
            <p:cNvPr id="41" name="対角する 2 つの角を丸めた四角形 40"/>
            <p:cNvSpPr/>
            <p:nvPr userDrawn="1"/>
          </p:nvSpPr>
          <p:spPr>
            <a:xfrm>
              <a:off x="9612076" y="541373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二等辺三角形 42"/>
            <p:cNvSpPr/>
            <p:nvPr userDrawn="1"/>
          </p:nvSpPr>
          <p:spPr>
            <a:xfrm rot="16200000">
              <a:off x="9351882" y="1557654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4623075" y="2823752"/>
            <a:ext cx="3783283" cy="2273484"/>
            <a:chOff x="4623075" y="2823752"/>
            <a:chExt cx="3783283" cy="2273484"/>
          </a:xfrm>
        </p:grpSpPr>
        <p:sp>
          <p:nvSpPr>
            <p:cNvPr id="45" name="対角する 2 つの角を丸めた四角形 44"/>
            <p:cNvSpPr/>
            <p:nvPr userDrawn="1"/>
          </p:nvSpPr>
          <p:spPr>
            <a:xfrm>
              <a:off x="4623075" y="2823752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 rot="5400000" flipH="1">
              <a:off x="8146164" y="3840033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対角する 2 つの角を丸めた四角形 66"/>
          <p:cNvSpPr/>
          <p:nvPr userDrawn="1"/>
        </p:nvSpPr>
        <p:spPr>
          <a:xfrm>
            <a:off x="0" y="1854200"/>
            <a:ext cx="8004239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482250" y="1287827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641136" y="1446713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501874" y="3570206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660760" y="3729092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6" idx="4"/>
            <a:endCxn id="7" idx="0"/>
          </p:cNvCxnSpPr>
          <p:nvPr userDrawn="1"/>
        </p:nvCxnSpPr>
        <p:spPr>
          <a:xfrm>
            <a:off x="8872538" y="1909517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482250" y="5852585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641136" y="6011471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8" idx="4"/>
            <a:endCxn id="10" idx="0"/>
          </p:cNvCxnSpPr>
          <p:nvPr userDrawn="1"/>
        </p:nvCxnSpPr>
        <p:spPr>
          <a:xfrm flipH="1">
            <a:off x="8872538" y="4191896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 userDrawn="1"/>
        </p:nvSpPr>
        <p:spPr>
          <a:xfrm>
            <a:off x="8475393" y="8134964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8634279" y="8293850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>
            <a:stCxn id="11" idx="4"/>
            <a:endCxn id="13" idx="0"/>
          </p:cNvCxnSpPr>
          <p:nvPr userDrawn="1"/>
        </p:nvCxnSpPr>
        <p:spPr>
          <a:xfrm flipH="1">
            <a:off x="8865681" y="6474275"/>
            <a:ext cx="6857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5" idx="0"/>
          </p:cNvCxnSpPr>
          <p:nvPr userDrawn="1"/>
        </p:nvCxnSpPr>
        <p:spPr>
          <a:xfrm flipH="1" flipV="1">
            <a:off x="8865681" y="1"/>
            <a:ext cx="6857" cy="1287826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4"/>
          </p:cNvCxnSpPr>
          <p:nvPr userDrawn="1"/>
        </p:nvCxnSpPr>
        <p:spPr>
          <a:xfrm>
            <a:off x="8865681" y="8915540"/>
            <a:ext cx="0" cy="1376071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184223" y="733010"/>
            <a:ext cx="2222798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760918" y="693758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935" y="1528223"/>
            <a:ext cx="4154186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6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4771917" y="2976137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311246" y="3015389"/>
            <a:ext cx="222279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12236" y="3810602"/>
            <a:ext cx="4154186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184223" y="5297768"/>
            <a:ext cx="2222798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2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60918" y="5258516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224935" y="6092981"/>
            <a:ext cx="4154186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6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4763117" y="7567906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6" y="7607158"/>
            <a:ext cx="222279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403436" y="8402371"/>
            <a:ext cx="4154186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412236" y="417600"/>
            <a:ext cx="759200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22226" y="1803400"/>
            <a:ext cx="759200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1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75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25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25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7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825"/>
                            </p:stCondLst>
                            <p:childTnLst>
                              <p:par>
                                <p:cTn id="7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50"/>
                            </p:stCondLst>
                            <p:childTnLst>
                              <p:par>
                                <p:cTn id="10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1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85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600"/>
                            </p:stCondLst>
                            <p:childTnLst>
                              <p:par>
                                <p:cTn id="1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9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65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4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8096865"/>
            <a:ext cx="18286413" cy="219013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975988" y="1301034"/>
            <a:ext cx="10485884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32253" y="632278"/>
            <a:ext cx="1050229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6985821" y="3009629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112526" y="2632723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101824" y="3327295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985821" y="4762230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112526" y="4385324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101824" y="5079896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6985821" y="6514829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112526" y="6137923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101824" y="6832495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813755" y="8318118"/>
            <a:ext cx="10676246" cy="122408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5002747" y="9743923"/>
            <a:ext cx="8280920" cy="547688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781322" y="0"/>
            <a:ext cx="6039832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38" y="345950"/>
            <a:ext cx="8125477" cy="59408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524" y="230764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9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5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4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95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95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45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945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44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0" y="0"/>
            <a:ext cx="18286413" cy="628468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6413" cy="611473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31" hasCustomPrompt="1"/>
          </p:nvPr>
        </p:nvSpPr>
        <p:spPr>
          <a:xfrm>
            <a:off x="2348732" y="5005388"/>
            <a:ext cx="2189675" cy="2189674"/>
          </a:xfrm>
          <a:prstGeom prst="ellipse">
            <a:avLst/>
          </a:prstGeom>
          <a:gradFill>
            <a:gsLst>
              <a:gs pos="0">
                <a:schemeClr val="tx2">
                  <a:alpha val="81000"/>
                </a:schemeClr>
              </a:gs>
              <a:gs pos="21000">
                <a:srgbClr val="FFFFFF">
                  <a:alpha val="79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4" name="テキスト プレースホルダー 9"/>
          <p:cNvSpPr>
            <a:spLocks noGrp="1"/>
          </p:cNvSpPr>
          <p:nvPr>
            <p:ph type="body" sz="quarter" idx="32" hasCustomPrompt="1"/>
          </p:nvPr>
        </p:nvSpPr>
        <p:spPr>
          <a:xfrm>
            <a:off x="8043301" y="5005388"/>
            <a:ext cx="2189675" cy="218967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5" name="テキスト プレースホルダー 9"/>
          <p:cNvSpPr>
            <a:spLocks noGrp="1"/>
          </p:cNvSpPr>
          <p:nvPr>
            <p:ph type="body" sz="quarter" idx="33" hasCustomPrompt="1"/>
          </p:nvPr>
        </p:nvSpPr>
        <p:spPr>
          <a:xfrm>
            <a:off x="13737870" y="5008764"/>
            <a:ext cx="2189675" cy="218967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634738" y="5305900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088447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53624" y="7134600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53624" y="7972185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23" hasCustomPrompt="1"/>
          </p:nvPr>
        </p:nvSpPr>
        <p:spPr>
          <a:xfrm>
            <a:off x="8329307" y="5305900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8783016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48193" y="7134600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48193" y="7972185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9"/>
          <p:cNvSpPr>
            <a:spLocks noGrp="1"/>
          </p:cNvSpPr>
          <p:nvPr>
            <p:ph type="body" sz="quarter" idx="27" hasCustomPrompt="1"/>
          </p:nvPr>
        </p:nvSpPr>
        <p:spPr>
          <a:xfrm>
            <a:off x="14023876" y="5309276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4477585" y="5762187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142762" y="7137976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142762" y="7975561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6838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25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75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1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5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25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7" grpId="0" animBg="1"/>
      <p:bldP spid="23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2465843" y="8846995"/>
            <a:ext cx="3164114" cy="1496582"/>
            <a:chOff x="2465843" y="8846995"/>
            <a:chExt cx="3164114" cy="1496582"/>
          </a:xfrm>
        </p:grpSpPr>
        <p:grpSp>
          <p:nvGrpSpPr>
            <p:cNvPr id="16" name="グループ化 15"/>
            <p:cNvGrpSpPr/>
            <p:nvPr userDrawn="1"/>
          </p:nvGrpSpPr>
          <p:grpSpPr>
            <a:xfrm>
              <a:off x="2465843" y="8846995"/>
              <a:ext cx="3164114" cy="1440003"/>
              <a:chOff x="2465843" y="8846995"/>
              <a:chExt cx="3164114" cy="1440003"/>
            </a:xfrm>
          </p:grpSpPr>
          <p:sp>
            <p:nvSpPr>
              <p:cNvPr id="5" name="正方形/長方形 4"/>
              <p:cNvSpPr/>
              <p:nvPr userDrawn="1"/>
            </p:nvSpPr>
            <p:spPr>
              <a:xfrm>
                <a:off x="2465843" y="8846998"/>
                <a:ext cx="3164114" cy="1440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0" name="直角三角形 9"/>
              <p:cNvSpPr/>
              <p:nvPr userDrawn="1"/>
            </p:nvSpPr>
            <p:spPr>
              <a:xfrm rot="10800000">
                <a:off x="2465843" y="8846995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3" name="テキスト ボックス 22"/>
            <p:cNvSpPr txBox="1"/>
            <p:nvPr userDrawn="1"/>
          </p:nvSpPr>
          <p:spPr>
            <a:xfrm>
              <a:off x="3373915" y="9020138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2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23699" y="7494494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54938" y="8189067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3" name="グループ化 42"/>
          <p:cNvGrpSpPr/>
          <p:nvPr userDrawn="1"/>
        </p:nvGrpSpPr>
        <p:grpSpPr>
          <a:xfrm>
            <a:off x="5629957" y="7406992"/>
            <a:ext cx="3164114" cy="2880008"/>
            <a:chOff x="5629957" y="7406992"/>
            <a:chExt cx="3164114" cy="2880008"/>
          </a:xfrm>
        </p:grpSpPr>
        <p:grpSp>
          <p:nvGrpSpPr>
            <p:cNvPr id="18" name="グループ化 17"/>
            <p:cNvGrpSpPr/>
            <p:nvPr userDrawn="1"/>
          </p:nvGrpSpPr>
          <p:grpSpPr>
            <a:xfrm>
              <a:off x="5629957" y="7406992"/>
              <a:ext cx="3164114" cy="2880008"/>
              <a:chOff x="5629957" y="7406992"/>
              <a:chExt cx="3164114" cy="2880008"/>
            </a:xfrm>
          </p:grpSpPr>
          <p:sp>
            <p:nvSpPr>
              <p:cNvPr id="6" name="正方形/長方形 5"/>
              <p:cNvSpPr/>
              <p:nvPr userDrawn="1"/>
            </p:nvSpPr>
            <p:spPr>
              <a:xfrm>
                <a:off x="5629957" y="7407000"/>
                <a:ext cx="3164114" cy="288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2" name="直角三角形 11"/>
              <p:cNvSpPr/>
              <p:nvPr userDrawn="1"/>
            </p:nvSpPr>
            <p:spPr>
              <a:xfrm rot="10800000">
                <a:off x="5629957" y="7406992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6" name="テキスト ボックス 25"/>
            <p:cNvSpPr txBox="1"/>
            <p:nvPr userDrawn="1"/>
          </p:nvSpPr>
          <p:spPr>
            <a:xfrm>
              <a:off x="6538031" y="7580135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7815" y="6054491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19054" y="6749064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8794071" y="5966998"/>
            <a:ext cx="3164114" cy="4320002"/>
            <a:chOff x="8794071" y="5966998"/>
            <a:chExt cx="3164114" cy="4320002"/>
          </a:xfrm>
        </p:grpSpPr>
        <p:grpSp>
          <p:nvGrpSpPr>
            <p:cNvPr id="17" name="グループ化 16"/>
            <p:cNvGrpSpPr/>
            <p:nvPr userDrawn="1"/>
          </p:nvGrpSpPr>
          <p:grpSpPr>
            <a:xfrm>
              <a:off x="8794071" y="5966998"/>
              <a:ext cx="3164114" cy="4320002"/>
              <a:chOff x="8794071" y="5966998"/>
              <a:chExt cx="3164114" cy="4320002"/>
            </a:xfrm>
          </p:grpSpPr>
          <p:sp>
            <p:nvSpPr>
              <p:cNvPr id="7" name="正方形/長方形 6"/>
              <p:cNvSpPr/>
              <p:nvPr userDrawn="1"/>
            </p:nvSpPr>
            <p:spPr>
              <a:xfrm>
                <a:off x="8794071" y="5967000"/>
                <a:ext cx="3164114" cy="4320000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3" name="直角三角形 12"/>
              <p:cNvSpPr/>
              <p:nvPr userDrawn="1"/>
            </p:nvSpPr>
            <p:spPr>
              <a:xfrm rot="10800000">
                <a:off x="8794071" y="5966998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9" name="テキスト ボックス 28"/>
            <p:cNvSpPr txBox="1"/>
            <p:nvPr userDrawn="1"/>
          </p:nvSpPr>
          <p:spPr>
            <a:xfrm>
              <a:off x="9702145" y="6140141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751929" y="4614497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683168" y="5309070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11958185" y="4526997"/>
            <a:ext cx="3164114" cy="5760001"/>
            <a:chOff x="11958185" y="4526997"/>
            <a:chExt cx="3164114" cy="5760001"/>
          </a:xfrm>
        </p:grpSpPr>
        <p:grpSp>
          <p:nvGrpSpPr>
            <p:cNvPr id="19" name="グループ化 18"/>
            <p:cNvGrpSpPr/>
            <p:nvPr userDrawn="1"/>
          </p:nvGrpSpPr>
          <p:grpSpPr>
            <a:xfrm>
              <a:off x="11958185" y="4526997"/>
              <a:ext cx="3164114" cy="5760001"/>
              <a:chOff x="11958185" y="4526997"/>
              <a:chExt cx="3164114" cy="5760001"/>
            </a:xfrm>
          </p:grpSpPr>
          <p:sp>
            <p:nvSpPr>
              <p:cNvPr id="8" name="正方形/長方形 7"/>
              <p:cNvSpPr/>
              <p:nvPr userDrawn="1"/>
            </p:nvSpPr>
            <p:spPr>
              <a:xfrm>
                <a:off x="11958185" y="4526998"/>
                <a:ext cx="3164114" cy="5760000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4" name="直角三角形 13"/>
              <p:cNvSpPr/>
              <p:nvPr userDrawn="1"/>
            </p:nvSpPr>
            <p:spPr>
              <a:xfrm rot="10800000">
                <a:off x="11958185" y="4526997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2" name="テキスト ボックス 31"/>
            <p:cNvSpPr txBox="1"/>
            <p:nvPr userDrawn="1"/>
          </p:nvSpPr>
          <p:spPr>
            <a:xfrm>
              <a:off x="12866259" y="4700140"/>
              <a:ext cx="1152880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04</a:t>
              </a:r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930557" y="3174496"/>
            <a:ext cx="5014376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847282" y="3869069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15122299" y="3086993"/>
            <a:ext cx="3164114" cy="7200007"/>
            <a:chOff x="15122299" y="3086993"/>
            <a:chExt cx="3164114" cy="7200007"/>
          </a:xfrm>
        </p:grpSpPr>
        <p:grpSp>
          <p:nvGrpSpPr>
            <p:cNvPr id="20" name="グループ化 19"/>
            <p:cNvGrpSpPr/>
            <p:nvPr userDrawn="1"/>
          </p:nvGrpSpPr>
          <p:grpSpPr>
            <a:xfrm>
              <a:off x="15122299" y="3086993"/>
              <a:ext cx="3164114" cy="7200007"/>
              <a:chOff x="15122299" y="3086993"/>
              <a:chExt cx="3164114" cy="7200007"/>
            </a:xfrm>
          </p:grpSpPr>
          <p:sp>
            <p:nvSpPr>
              <p:cNvPr id="9" name="正方形/長方形 8"/>
              <p:cNvSpPr/>
              <p:nvPr userDrawn="1"/>
            </p:nvSpPr>
            <p:spPr>
              <a:xfrm>
                <a:off x="15122299" y="3087000"/>
                <a:ext cx="3164114" cy="720000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5" name="直角三角形 14"/>
              <p:cNvSpPr/>
              <p:nvPr userDrawn="1"/>
            </p:nvSpPr>
            <p:spPr>
              <a:xfrm rot="10800000">
                <a:off x="15122299" y="3086993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5" name="テキスト ボックス 34"/>
            <p:cNvSpPr txBox="1"/>
            <p:nvPr userDrawn="1"/>
          </p:nvSpPr>
          <p:spPr>
            <a:xfrm>
              <a:off x="16030373" y="3260136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05</a:t>
              </a:r>
            </a:p>
          </p:txBody>
        </p:sp>
      </p:grp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80157" y="1734492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011396" y="2429065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正方形/長方形 48"/>
          <p:cNvSpPr/>
          <p:nvPr userDrawn="1"/>
        </p:nvSpPr>
        <p:spPr>
          <a:xfrm>
            <a:off x="0" y="1854200"/>
            <a:ext cx="93917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3549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557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374995" y="2586939"/>
            <a:ext cx="8920707" cy="161789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083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8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39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対角する 2 つの角を丸めた四角形 24"/>
          <p:cNvSpPr/>
          <p:nvPr userDrawn="1"/>
        </p:nvSpPr>
        <p:spPr>
          <a:xfrm>
            <a:off x="8715194" y="1854200"/>
            <a:ext cx="9571218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 rot="21258317">
            <a:off x="910613" y="846036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 rot="21258317">
            <a:off x="1060264" y="1010502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 rot="300920">
            <a:off x="4081984" y="2812722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 rot="300920">
            <a:off x="4231635" y="2977188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 rot="612848">
            <a:off x="511470" y="5164035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 rot="612848">
            <a:off x="661121" y="5328501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 rot="21448686">
            <a:off x="4706098" y="6121979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 rot="21448686">
            <a:off x="4855749" y="6286445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756571" y="3178629"/>
            <a:ext cx="5783245" cy="63819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822352" y="417600"/>
            <a:ext cx="9036842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723180" y="1803400"/>
            <a:ext cx="9036842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5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75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997723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167609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593540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593541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6695016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864902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0833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1" name="直角三角形 20"/>
          <p:cNvSpPr/>
          <p:nvPr userDrawn="1"/>
        </p:nvSpPr>
        <p:spPr>
          <a:xfrm rot="10800000">
            <a:off x="6290834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2406823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2576709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12002640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直角三角形 24"/>
          <p:cNvSpPr/>
          <p:nvPr userDrawn="1"/>
        </p:nvSpPr>
        <p:spPr>
          <a:xfrm rot="10800000">
            <a:off x="12002641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980235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150121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576052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9" name="直角三角形 28"/>
          <p:cNvSpPr/>
          <p:nvPr userDrawn="1"/>
        </p:nvSpPr>
        <p:spPr>
          <a:xfrm rot="10800000">
            <a:off x="576053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6677528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6847414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7"/>
          <p:cNvSpPr>
            <a:spLocks noGrp="1"/>
          </p:cNvSpPr>
          <p:nvPr>
            <p:ph type="body" sz="quarter" idx="24" hasCustomPrompt="1"/>
          </p:nvPr>
        </p:nvSpPr>
        <p:spPr>
          <a:xfrm>
            <a:off x="6273345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直角三角形 32"/>
          <p:cNvSpPr/>
          <p:nvPr userDrawn="1"/>
        </p:nvSpPr>
        <p:spPr>
          <a:xfrm rot="10800000">
            <a:off x="6273346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2389335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2559221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6" name="テキスト プレースホルダー 7"/>
          <p:cNvSpPr>
            <a:spLocks noGrp="1"/>
          </p:cNvSpPr>
          <p:nvPr>
            <p:ph type="body" sz="quarter" idx="26" hasCustomPrompt="1"/>
          </p:nvPr>
        </p:nvSpPr>
        <p:spPr>
          <a:xfrm>
            <a:off x="11985152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11985153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21553" y="8111613"/>
            <a:ext cx="16443307" cy="141113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593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8" grpId="0" animBg="1"/>
      <p:bldP spid="19" grpId="0" animBg="1"/>
      <p:bldP spid="2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158987" y="4194630"/>
            <a:ext cx="6548442" cy="276104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3930" y="6890987"/>
            <a:ext cx="6631556" cy="21078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0740571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0551885" cy="1028700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7" name="対角する 2 つの角を丸めた四角形 24"/>
          <p:cNvSpPr/>
          <p:nvPr userDrawn="1"/>
        </p:nvSpPr>
        <p:spPr>
          <a:xfrm>
            <a:off x="11133930" y="1854200"/>
            <a:ext cx="7152482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11241089" y="417600"/>
            <a:ext cx="6524398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41917" y="1803400"/>
            <a:ext cx="6652598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1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2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7545841" y="0"/>
            <a:ext cx="10740571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7734528" y="0"/>
            <a:ext cx="10551885" cy="1028700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391" y="5515896"/>
            <a:ext cx="6548442" cy="192647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26834" y="7377683"/>
            <a:ext cx="6631556" cy="210787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0" name="対角する 2 つの角を丸めた四角形 40"/>
          <p:cNvSpPr/>
          <p:nvPr userDrawn="1"/>
        </p:nvSpPr>
        <p:spPr>
          <a:xfrm>
            <a:off x="1" y="1854200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1" y="417600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90549" y="1803400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741860" y="3600630"/>
            <a:ext cx="2001504" cy="2001503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387490" y="4245461"/>
            <a:ext cx="710244" cy="711840"/>
          </a:xfrm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281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2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66106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0" y="616679"/>
            <a:ext cx="7760280" cy="6286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7" y="1817835"/>
            <a:ext cx="3660954" cy="5205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13119448" y="2300576"/>
            <a:ext cx="3168301" cy="42335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6" y="3303588"/>
            <a:ext cx="1870917" cy="382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3680938" y="3785999"/>
            <a:ext cx="1598192" cy="2857878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65103" y="7677487"/>
            <a:ext cx="10313231" cy="161641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5560541" y="912359"/>
            <a:ext cx="7166108" cy="390677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対角する 2 つの角を丸めた四角形 40"/>
          <p:cNvSpPr/>
          <p:nvPr userDrawn="1"/>
        </p:nvSpPr>
        <p:spPr>
          <a:xfrm>
            <a:off x="1" y="8794648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1" y="7358048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549" y="8743848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85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2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25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82" y="3478315"/>
            <a:ext cx="1377777" cy="13714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43806" y="5053490"/>
            <a:ext cx="1377777" cy="1371428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62586" y="3501992"/>
            <a:ext cx="11161241" cy="31029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54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49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4" y="6892410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0" y="6592526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0" y="7000976"/>
            <a:ext cx="6556737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6" y="8487571"/>
            <a:ext cx="663382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13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774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44188" y="6892410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9844304" y="6592526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36644" y="7000976"/>
            <a:ext cx="6556737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3830" y="8487571"/>
            <a:ext cx="663382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3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615054" y="1777409"/>
            <a:ext cx="7550728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28795" y="2691077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64091" y="4153923"/>
            <a:ext cx="5652654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71018" y="5640518"/>
            <a:ext cx="5638800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57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4" r:id="rId2"/>
    <p:sldLayoutId id="2147483745" r:id="rId3"/>
    <p:sldLayoutId id="2147483693" r:id="rId4"/>
    <p:sldLayoutId id="2147483709" r:id="rId5"/>
    <p:sldLayoutId id="2147483711" r:id="rId6"/>
    <p:sldLayoutId id="2147483717" r:id="rId7"/>
    <p:sldLayoutId id="2147483718" r:id="rId8"/>
    <p:sldLayoutId id="2147483737" r:id="rId9"/>
    <p:sldLayoutId id="2147483738" r:id="rId10"/>
    <p:sldLayoutId id="2147483742" r:id="rId11"/>
    <p:sldLayoutId id="2147483750" r:id="rId12"/>
    <p:sldLayoutId id="2147483743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7" r:id="rId19"/>
  </p:sldLayoutIdLst>
  <p:hf sldNum="0"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5" y="2616200"/>
            <a:ext cx="15811501" cy="657304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743923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3" y="9669781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0" y="417975"/>
            <a:ext cx="15864114" cy="153285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237456" y="1854200"/>
            <a:ext cx="1581150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703" r:id="rId3"/>
    <p:sldLayoutId id="2147483682" r:id="rId4"/>
    <p:sldLayoutId id="2147483680" r:id="rId5"/>
    <p:sldLayoutId id="2147483712" r:id="rId6"/>
    <p:sldLayoutId id="2147483684" r:id="rId7"/>
    <p:sldLayoutId id="2147483685" r:id="rId8"/>
    <p:sldLayoutId id="2147483699" r:id="rId9"/>
    <p:sldLayoutId id="2147483681" r:id="rId10"/>
    <p:sldLayoutId id="2147483686" r:id="rId11"/>
    <p:sldLayoutId id="2147483733" r:id="rId12"/>
    <p:sldLayoutId id="2147483736" r:id="rId13"/>
    <p:sldLayoutId id="2147483687" r:id="rId14"/>
    <p:sldLayoutId id="2147483706" r:id="rId15"/>
    <p:sldLayoutId id="2147483734" r:id="rId16"/>
    <p:sldLayoutId id="2147483705" r:id="rId17"/>
    <p:sldLayoutId id="2147483688" r:id="rId18"/>
    <p:sldLayoutId id="2147483694" r:id="rId19"/>
    <p:sldLayoutId id="2147483695" r:id="rId20"/>
    <p:sldLayoutId id="2147483735" r:id="rId21"/>
    <p:sldLayoutId id="2147483702" r:id="rId22"/>
    <p:sldLayoutId id="2147483700" r:id="rId23"/>
    <p:sldLayoutId id="2147483747" r:id="rId24"/>
    <p:sldLayoutId id="2147483710" r:id="rId25"/>
    <p:sldLayoutId id="2147483714" r:id="rId26"/>
    <p:sldLayoutId id="2147483713" r:id="rId27"/>
    <p:sldLayoutId id="2147483716" r:id="rId28"/>
    <p:sldLayoutId id="2147483715" r:id="rId29"/>
    <p:sldLayoutId id="2147483724" r:id="rId30"/>
    <p:sldLayoutId id="2147483726" r:id="rId31"/>
    <p:sldLayoutId id="2147483728" r:id="rId32"/>
    <p:sldLayoutId id="2147483723" r:id="rId33"/>
    <p:sldLayoutId id="2147483746" r:id="rId34"/>
    <p:sldLayoutId id="2147483732" r:id="rId35"/>
    <p:sldLayoutId id="2147483748" r:id="rId3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7" grpId="0" animBg="1"/>
      <p:bldP spid="7" grpId="8" animBg="1"/>
    </p:bldLst>
  </p:timing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5" y="2616200"/>
            <a:ext cx="15811501" cy="657304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743923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3" y="9669781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0" y="417975"/>
            <a:ext cx="15864114" cy="153285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00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8" r:id="rId4"/>
    <p:sldLayoutId id="2147483701" r:id="rId5"/>
    <p:sldLayoutId id="2147483704" r:id="rId6"/>
    <p:sldLayoutId id="2147483707" r:id="rId7"/>
    <p:sldLayoutId id="2147483708" r:id="rId8"/>
    <p:sldLayoutId id="2147483719" r:id="rId9"/>
    <p:sldLayoutId id="2147483720" r:id="rId10"/>
    <p:sldLayoutId id="2147483721" r:id="rId11"/>
    <p:sldLayoutId id="2147483722" r:id="rId12"/>
    <p:sldLayoutId id="2147483725" r:id="rId13"/>
    <p:sldLayoutId id="2147483739" r:id="rId14"/>
    <p:sldLayoutId id="214748374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notify-bot.line.me/doc/e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ore.line.me/stickershop/showcase/top/en?page=1" TargetMode="Externa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AI&amp; Python Program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Crawler Project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sz="2400" dirty="0"/>
              <a:t>No.8 </a:t>
            </a:r>
            <a:r>
              <a:rPr kumimoji="1" lang="ja-JP" altLang="en-US" sz="2400"/>
              <a:t>陳柏翰</a:t>
            </a:r>
            <a:r>
              <a:rPr kumimoji="1" lang="zh-TW" altLang="en-US" sz="2400" dirty="0"/>
              <a:t> </a:t>
            </a:r>
            <a:endParaRPr kumimoji="1" lang="en-US" altLang="zh-TW" sz="2400" dirty="0"/>
          </a:p>
          <a:p>
            <a:r>
              <a:rPr lang="en-US" altLang="ja-JP" sz="2400" dirty="0"/>
              <a:t>gilbert8341699@gmail.com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7262482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4846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プレースホルダー 9"/>
          <p:cNvSpPr>
            <a:spLocks noGrp="1"/>
          </p:cNvSpPr>
          <p:nvPr>
            <p:ph type="body" sz="quarter" idx="17"/>
          </p:nvPr>
        </p:nvSpPr>
        <p:spPr>
          <a:xfrm>
            <a:off x="11980699" y="913030"/>
            <a:ext cx="6305714" cy="964895"/>
          </a:xfrm>
        </p:spPr>
        <p:txBody>
          <a:bodyPr/>
          <a:lstStyle/>
          <a:p>
            <a:r>
              <a:rPr lang="en-US" altLang="ja-JP" sz="3200" dirty="0"/>
              <a:t>Target: </a:t>
            </a:r>
            <a:endParaRPr lang="ja-JP" altLang="en-US" sz="320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sz="2000" dirty="0"/>
              <a:t>Position : Data Analyst  Auto-download </a:t>
            </a:r>
            <a:endParaRPr lang="ja-JP" altLang="en-US" sz="2000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3"/>
          </p:nvPr>
        </p:nvSpPr>
        <p:spPr>
          <a:xfrm>
            <a:off x="11843507" y="2670880"/>
            <a:ext cx="6305714" cy="964895"/>
          </a:xfrm>
        </p:spPr>
        <p:txBody>
          <a:bodyPr/>
          <a:lstStyle/>
          <a:p>
            <a:r>
              <a:rPr lang="en-US" altLang="zh-TW" sz="3200" dirty="0"/>
              <a:t>Real URL:  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29" name="テキスト プレースホルダー 13"/>
          <p:cNvSpPr>
            <a:spLocks noGrp="1"/>
          </p:cNvSpPr>
          <p:nvPr>
            <p:ph type="body" sz="quarter" idx="24"/>
          </p:nvPr>
        </p:nvSpPr>
        <p:spPr>
          <a:xfrm>
            <a:off x="11843508" y="3365453"/>
            <a:ext cx="6305713" cy="1457735"/>
          </a:xfrm>
        </p:spPr>
        <p:txBody>
          <a:bodyPr/>
          <a:lstStyle/>
          <a:p>
            <a:r>
              <a:rPr lang="en-US" altLang="zh-TW" sz="1400" u="sng" dirty="0">
                <a:solidFill>
                  <a:schemeClr val="bg1"/>
                </a:solidFill>
              </a:rPr>
              <a:t>https://</a:t>
            </a:r>
            <a:r>
              <a:rPr lang="en-US" altLang="zh-TW" sz="1400" u="sng" dirty="0" err="1">
                <a:solidFill>
                  <a:schemeClr val="bg1"/>
                </a:solidFill>
              </a:rPr>
              <a:t>www.linkedin.com</a:t>
            </a:r>
            <a:r>
              <a:rPr lang="en-US" altLang="zh-TW" sz="1400" u="sng" dirty="0">
                <a:solidFill>
                  <a:schemeClr val="bg1"/>
                </a:solidFill>
              </a:rPr>
              <a:t>/jobs-guest/jobs/</a:t>
            </a:r>
            <a:r>
              <a:rPr lang="en-US" altLang="zh-TW" sz="1400" u="sng" dirty="0" err="1">
                <a:solidFill>
                  <a:schemeClr val="bg1"/>
                </a:solidFill>
              </a:rPr>
              <a:t>api</a:t>
            </a:r>
            <a:r>
              <a:rPr lang="en-US" altLang="zh-TW" sz="1400" u="sng" dirty="0">
                <a:solidFill>
                  <a:schemeClr val="bg1"/>
                </a:solidFill>
              </a:rPr>
              <a:t>/</a:t>
            </a:r>
            <a:r>
              <a:rPr lang="en-US" altLang="zh-TW" sz="1400" u="sng" dirty="0" err="1">
                <a:solidFill>
                  <a:schemeClr val="bg1"/>
                </a:solidFill>
              </a:rPr>
              <a:t>seeMoreJobPostings</a:t>
            </a:r>
            <a:r>
              <a:rPr lang="en-US" altLang="zh-TW" sz="1400" u="sng" dirty="0">
                <a:solidFill>
                  <a:schemeClr val="bg1"/>
                </a:solidFill>
              </a:rPr>
              <a:t>/</a:t>
            </a:r>
            <a:r>
              <a:rPr lang="en-US" altLang="zh-TW" sz="1400" u="sng" dirty="0" err="1">
                <a:solidFill>
                  <a:schemeClr val="bg1"/>
                </a:solidFill>
              </a:rPr>
              <a:t>search?geoId</a:t>
            </a:r>
            <a:r>
              <a:rPr lang="en-US" altLang="zh-TW" sz="1400" u="sng" dirty="0">
                <a:solidFill>
                  <a:schemeClr val="bg1"/>
                </a:solidFill>
              </a:rPr>
              <a:t>=104187078&amp;keywords=data%20analyst&amp;start=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+ str(</a:t>
            </a:r>
            <a:r>
              <a:rPr lang="en-US" altLang="zh-TW" sz="1400" b="1" dirty="0" err="1">
                <a:solidFill>
                  <a:srgbClr val="FF0000"/>
                </a:solidFill>
              </a:rPr>
              <a:t>i</a:t>
            </a:r>
            <a:r>
              <a:rPr lang="en-US" altLang="zh-TW" sz="1400" b="1" dirty="0">
                <a:solidFill>
                  <a:srgbClr val="FF0000"/>
                </a:solidFill>
              </a:rPr>
              <a:t>)+</a:t>
            </a:r>
          </a:p>
          <a:p>
            <a:r>
              <a:rPr lang="en-US" altLang="zh-TW" sz="1400" u="sng" dirty="0">
                <a:solidFill>
                  <a:schemeClr val="bg1"/>
                </a:solidFill>
              </a:rPr>
              <a:t>"&amp;redirect=</a:t>
            </a:r>
            <a:r>
              <a:rPr lang="en-US" altLang="zh-TW" sz="1400" u="sng" dirty="0" err="1">
                <a:solidFill>
                  <a:schemeClr val="bg1"/>
                </a:solidFill>
              </a:rPr>
              <a:t>false&amp;position</a:t>
            </a:r>
            <a:r>
              <a:rPr lang="en-US" altLang="zh-TW" sz="1400" u="sng" dirty="0">
                <a:solidFill>
                  <a:schemeClr val="bg1"/>
                </a:solidFill>
              </a:rPr>
              <a:t>=1&amp;pageNum=0”</a:t>
            </a:r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6"/>
          </p:nvPr>
        </p:nvSpPr>
        <p:spPr>
          <a:xfrm>
            <a:off x="11843508" y="4571697"/>
            <a:ext cx="6305713" cy="964895"/>
          </a:xfrm>
        </p:spPr>
        <p:txBody>
          <a:bodyPr/>
          <a:lstStyle/>
          <a:p>
            <a:r>
              <a:rPr lang="en-US" altLang="zh-TW" sz="3200" dirty="0"/>
              <a:t>To get the IDs of all Jobs</a:t>
            </a:r>
            <a:endParaRPr lang="en-US" altLang="zh-TW" sz="4800" dirty="0"/>
          </a:p>
        </p:txBody>
      </p:sp>
      <p:sp>
        <p:nvSpPr>
          <p:cNvPr id="34" name="テキスト プレースホルダー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TW" sz="3200" dirty="0"/>
              <a:t>Use IDs to crawl the Job info.</a:t>
            </a:r>
          </a:p>
        </p:txBody>
      </p:sp>
      <p:sp>
        <p:nvSpPr>
          <p:cNvPr id="35" name="テキスト プレースホルダー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TW" b="1" dirty="0"/>
              <a:t>(</a:t>
            </a:r>
            <a:r>
              <a:rPr lang="en-US" altLang="zh-TW" sz="2000" dirty="0"/>
              <a:t>Position/Company/Description/Location…)</a:t>
            </a:r>
          </a:p>
        </p:txBody>
      </p:sp>
      <p:sp>
        <p:nvSpPr>
          <p:cNvPr id="37" name="テキスト プレースホルダー 21"/>
          <p:cNvSpPr>
            <a:spLocks noGrp="1"/>
          </p:cNvSpPr>
          <p:nvPr>
            <p:ph type="body" sz="quarter" idx="32"/>
          </p:nvPr>
        </p:nvSpPr>
        <p:spPr>
          <a:xfrm>
            <a:off x="11843507" y="7944428"/>
            <a:ext cx="6442906" cy="964895"/>
          </a:xfrm>
        </p:spPr>
        <p:txBody>
          <a:bodyPr/>
          <a:lstStyle/>
          <a:p>
            <a:r>
              <a:rPr kumimoji="1" lang="en-US" altLang="ja-JP" sz="2800" dirty="0"/>
              <a:t>Download to .csv and google worksheet</a:t>
            </a:r>
            <a:endParaRPr kumimoji="1" lang="ja-JP" altLang="en-US" sz="3200" dirty="0"/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Plus: send the link of sheet via </a:t>
            </a:r>
            <a:r>
              <a:rPr lang="en-US" altLang="ja-JP" b="1" dirty="0"/>
              <a:t>Line Notify</a:t>
            </a:r>
            <a:endParaRPr kumimoji="1" lang="ja-JP" altLang="en-US" b="1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Job list </a:t>
            </a:r>
            <a:r>
              <a:rPr lang="en-US" altLang="ja-JP" dirty="0"/>
              <a:t>Auto-</a:t>
            </a:r>
            <a:r>
              <a:rPr kumimoji="1" lang="en-US" altLang="ja-JP" dirty="0"/>
              <a:t>download to .csv and google worksheet</a:t>
            </a:r>
            <a:endParaRPr kumimoji="1" lang="ja-JP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1C1771-3AEA-7241-8A33-F232231A0528}"/>
              </a:ext>
            </a:extLst>
          </p:cNvPr>
          <p:cNvSpPr txBox="1"/>
          <p:nvPr/>
        </p:nvSpPr>
        <p:spPr>
          <a:xfrm>
            <a:off x="11039881" y="1267822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90D6F-1C29-DA4C-9A36-094349751F81}"/>
              </a:ext>
            </a:extLst>
          </p:cNvPr>
          <p:cNvSpPr txBox="1"/>
          <p:nvPr/>
        </p:nvSpPr>
        <p:spPr>
          <a:xfrm>
            <a:off x="11039881" y="30510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0EC7CB-3CB8-5845-89B1-544CB7693E0E}"/>
              </a:ext>
            </a:extLst>
          </p:cNvPr>
          <p:cNvSpPr txBox="1"/>
          <p:nvPr/>
        </p:nvSpPr>
        <p:spPr>
          <a:xfrm>
            <a:off x="11039881" y="4761758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E62E10-23A5-C046-ACA9-BD7F02EF571E}"/>
              </a:ext>
            </a:extLst>
          </p:cNvPr>
          <p:cNvSpPr txBox="1"/>
          <p:nvPr/>
        </p:nvSpPr>
        <p:spPr>
          <a:xfrm>
            <a:off x="11039881" y="65667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D76DF0-C862-C64F-8981-A15C0E56F32D}"/>
              </a:ext>
            </a:extLst>
          </p:cNvPr>
          <p:cNvSpPr txBox="1"/>
          <p:nvPr/>
        </p:nvSpPr>
        <p:spPr>
          <a:xfrm>
            <a:off x="11039881" y="8260523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pic>
        <p:nvPicPr>
          <p:cNvPr id="23" name="內容版面配置區 5">
            <a:extLst>
              <a:ext uri="{FF2B5EF4-FFF2-40B4-BE49-F238E27FC236}">
                <a16:creationId xmlns:a16="http://schemas.microsoft.com/office/drawing/2014/main" id="{D67F4655-D052-C241-9E66-DDD5052C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58" y="3153326"/>
            <a:ext cx="8879059" cy="533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608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402346" y="8301777"/>
            <a:ext cx="15811500" cy="617976"/>
          </a:xfrm>
        </p:spPr>
        <p:txBody>
          <a:bodyPr/>
          <a:lstStyle/>
          <a:p>
            <a:r>
              <a:rPr lang="en-US" altLang="zh-TW" sz="2000" u="sng" dirty="0"/>
              <a:t>https://</a:t>
            </a:r>
            <a:r>
              <a:rPr lang="en-US" altLang="zh-TW" sz="2000" u="sng" dirty="0" err="1"/>
              <a:t>www.linkedin.com</a:t>
            </a:r>
            <a:r>
              <a:rPr lang="en-US" altLang="zh-TW" sz="2000" u="sng" dirty="0"/>
              <a:t>/jobs-guest/jobs/</a:t>
            </a:r>
            <a:r>
              <a:rPr lang="en-US" altLang="zh-TW" sz="2000" u="sng" dirty="0" err="1"/>
              <a:t>api</a:t>
            </a:r>
            <a:r>
              <a:rPr lang="en-US" altLang="zh-TW" sz="2000" u="sng" dirty="0"/>
              <a:t>/</a:t>
            </a:r>
            <a:r>
              <a:rPr lang="en-US" altLang="zh-TW" sz="2000" u="sng" dirty="0" err="1"/>
              <a:t>seeMoreJobPostings</a:t>
            </a:r>
            <a:r>
              <a:rPr lang="en-US" altLang="zh-TW" sz="2000" u="sng" dirty="0"/>
              <a:t>/</a:t>
            </a:r>
            <a:r>
              <a:rPr lang="en-US" altLang="zh-TW" sz="2000" u="sng" dirty="0" err="1"/>
              <a:t>search?geoId</a:t>
            </a:r>
            <a:r>
              <a:rPr lang="en-US" altLang="zh-TW" sz="2000" u="sng" dirty="0"/>
              <a:t>=104187078&amp;keywords=data%20analyst&amp;start=</a:t>
            </a:r>
          </a:p>
          <a:p>
            <a:r>
              <a:rPr lang="en-US" altLang="zh-TW" sz="2000" b="1" dirty="0">
                <a:solidFill>
                  <a:srgbClr val="FF0000"/>
                </a:solidFill>
              </a:rPr>
              <a:t>+ page: 0, 25, 50, 75 +</a:t>
            </a:r>
          </a:p>
          <a:p>
            <a:r>
              <a:rPr lang="en-US" altLang="zh-TW" sz="2000" u="sng" dirty="0"/>
              <a:t>"&amp;redirect=</a:t>
            </a:r>
            <a:r>
              <a:rPr lang="en-US" altLang="zh-TW" sz="2000" u="sng" dirty="0" err="1"/>
              <a:t>false&amp;position</a:t>
            </a:r>
            <a:r>
              <a:rPr lang="en-US" altLang="zh-TW" sz="2000" u="sng" dirty="0"/>
              <a:t>=1&amp;pageNum=0”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8CB7645-1079-3345-B698-1AC4511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6" y="2881437"/>
            <a:ext cx="6039580" cy="3871642"/>
          </a:xfrm>
          <a:prstGeom prst="rect">
            <a:avLst/>
          </a:prstGeom>
        </p:spPr>
      </p:pic>
      <p:pic>
        <p:nvPicPr>
          <p:cNvPr id="10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D8ADEF8A-C269-8D44-A509-547820CD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02" y="2892005"/>
            <a:ext cx="5805645" cy="3880575"/>
          </a:xfrm>
          <a:prstGeom prst="rect">
            <a:avLst/>
          </a:prstGeom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E425D1D5-4EFF-964E-8FEF-E7C98234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696" y="287129"/>
            <a:ext cx="2568661" cy="1045608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01947CE-6DFE-6B4C-A439-836F25B4A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02" y="2870867"/>
            <a:ext cx="7328465" cy="387164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662EF1E-488B-CB45-80B0-61BA8991FFC7}"/>
              </a:ext>
            </a:extLst>
          </p:cNvPr>
          <p:cNvSpPr txBox="1"/>
          <p:nvPr/>
        </p:nvSpPr>
        <p:spPr>
          <a:xfrm>
            <a:off x="1668531" y="1728306"/>
            <a:ext cx="1494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</a:rPr>
              <a:t>Use page number to determine how much jobs would like to download</a:t>
            </a:r>
            <a:endParaRPr kumimoji="1"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592256" y="1768125"/>
            <a:ext cx="15811500" cy="814737"/>
          </a:xfrm>
        </p:spPr>
        <p:txBody>
          <a:bodyPr/>
          <a:lstStyle/>
          <a:p>
            <a:r>
              <a:rPr lang="en-US" altLang="zh-TW" sz="3600" dirty="0"/>
              <a:t>Find the necessary info. of the Jobs</a:t>
            </a:r>
            <a:r>
              <a:rPr lang="en-US" altLang="zh-TW" sz="3600" b="1" dirty="0"/>
              <a:t>: </a:t>
            </a:r>
            <a:r>
              <a:rPr lang="en-US" altLang="zh-TW" sz="3600" dirty="0"/>
              <a:t>Position/Company/</a:t>
            </a:r>
            <a:r>
              <a:rPr lang="en-US" altLang="zh-TW" sz="4000" dirty="0"/>
              <a:t>Description</a:t>
            </a:r>
            <a:r>
              <a:rPr lang="en-US" altLang="zh-TW" sz="3600" dirty="0"/>
              <a:t>/Location…</a:t>
            </a:r>
          </a:p>
          <a:p>
            <a:endParaRPr lang="en-US" altLang="zh-TW" sz="3600" u="sng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E425D1D5-4EFF-964E-8FEF-E7C98234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634" y="434820"/>
            <a:ext cx="2568661" cy="1045608"/>
          </a:xfrm>
          <a:prstGeom prst="rect">
            <a:avLst/>
          </a:prstGeom>
        </p:spPr>
      </p:pic>
      <p:pic>
        <p:nvPicPr>
          <p:cNvPr id="12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11CBF47-6384-7240-BB96-CE73542E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82" y="3098231"/>
            <a:ext cx="7315200" cy="364424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2259364-BF5E-D444-8D68-0350B7C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14" y="3067321"/>
            <a:ext cx="7264617" cy="364424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2F9D061-9A9D-184D-92B4-8CD0E091AD0C}"/>
              </a:ext>
            </a:extLst>
          </p:cNvPr>
          <p:cNvSpPr txBox="1"/>
          <p:nvPr/>
        </p:nvSpPr>
        <p:spPr>
          <a:xfrm>
            <a:off x="6937961" y="7411751"/>
            <a:ext cx="4075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IndexError</a:t>
            </a:r>
            <a:r>
              <a:rPr kumimoji="1" lang="en-US" altLang="zh-TW" dirty="0">
                <a:solidFill>
                  <a:schemeClr val="bg1"/>
                </a:solidFill>
              </a:rPr>
              <a:t> for N/A data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5021695" y="1629945"/>
            <a:ext cx="15811500" cy="846576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Save the data to .csv file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817047" y="4203700"/>
            <a:ext cx="8231909" cy="846576"/>
          </a:xfrm>
        </p:spPr>
        <p:txBody>
          <a:bodyPr/>
          <a:lstStyle/>
          <a:p>
            <a:r>
              <a:rPr lang="en-US" altLang="ja-JP" dirty="0"/>
              <a:t>Difficulty: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4294967295"/>
          </p:nvPr>
        </p:nvSpPr>
        <p:spPr>
          <a:xfrm>
            <a:off x="8811491" y="5016499"/>
            <a:ext cx="8231909" cy="3052325"/>
          </a:xfrm>
        </p:spPr>
        <p:txBody>
          <a:bodyPr/>
          <a:lstStyle/>
          <a:p>
            <a:r>
              <a:rPr lang="en-US" altLang="zh-TW" dirty="0"/>
              <a:t>(1) 403 Forbidden/CSRF  Failed: Add Header+ CSRF token</a:t>
            </a:r>
          </a:p>
          <a:p>
            <a:endParaRPr lang="en-US" altLang="zh-TW" dirty="0"/>
          </a:p>
          <a:p>
            <a:r>
              <a:rPr lang="en-US" altLang="zh-TW" dirty="0"/>
              <a:t>(2) Version Update Frequency</a:t>
            </a:r>
          </a:p>
          <a:p>
            <a:endParaRPr lang="en-US" altLang="zh-TW" dirty="0"/>
          </a:p>
          <a:p>
            <a:r>
              <a:rPr lang="en-US" altLang="zh-TW" dirty="0"/>
              <a:t>(2-1) Different data Format(JSON/HTML) or missing data: </a:t>
            </a:r>
          </a:p>
          <a:p>
            <a:r>
              <a:rPr lang="en-US" altLang="zh-TW" dirty="0"/>
              <a:t>         Use Try &amp; Except </a:t>
            </a:r>
          </a:p>
          <a:p>
            <a:endParaRPr lang="en-US" altLang="zh-TW" dirty="0"/>
          </a:p>
        </p:txBody>
      </p:sp>
      <p:pic>
        <p:nvPicPr>
          <p:cNvPr id="14" name="圖片 13" descr="一張含有 文字, 桌 的圖片&#10;&#10;自動產生的描述">
            <a:extLst>
              <a:ext uri="{FF2B5EF4-FFF2-40B4-BE49-F238E27FC236}">
                <a16:creationId xmlns:a16="http://schemas.microsoft.com/office/drawing/2014/main" id="{26E59914-9E42-3848-9967-41C147738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51" y="3928365"/>
            <a:ext cx="7103052" cy="3856735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48050672-80C7-B145-87C9-F318953D06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>
            <a:fillRect/>
          </a:stretch>
        </p:blipFill>
        <p:spPr/>
      </p:pic>
      <p:sp>
        <p:nvSpPr>
          <p:cNvPr id="2" name="図プレースホルダー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テキスト プレースホルダー 12"/>
          <p:cNvSpPr>
            <a:spLocks noGrp="1"/>
          </p:cNvSpPr>
          <p:nvPr>
            <p:ph type="body" sz="quarter" idx="21"/>
          </p:nvPr>
        </p:nvSpPr>
        <p:spPr>
          <a:xfrm>
            <a:off x="7962832" y="7677486"/>
            <a:ext cx="10313231" cy="1616416"/>
          </a:xfrm>
        </p:spPr>
        <p:txBody>
          <a:bodyPr/>
          <a:lstStyle/>
          <a:p>
            <a:r>
              <a:rPr lang="en-US" altLang="ja-JP" dirty="0"/>
              <a:t>(1)Google Developers Console : </a:t>
            </a:r>
            <a:r>
              <a:rPr lang="en-US" altLang="ja-JP" dirty="0">
                <a:hlinkClick r:id="rId3"/>
              </a:rPr>
              <a:t>https://console.developers.google.com</a:t>
            </a:r>
            <a:r>
              <a:rPr lang="en-US" altLang="ja-JP" dirty="0"/>
              <a:t>/</a:t>
            </a:r>
          </a:p>
          <a:p>
            <a:endParaRPr lang="en-US" altLang="ja-JP" dirty="0"/>
          </a:p>
          <a:p>
            <a:r>
              <a:rPr lang="en-US" altLang="ja-JP" dirty="0"/>
              <a:t>(2)Line Notify: </a:t>
            </a:r>
            <a:r>
              <a:rPr lang="en-US" altLang="ja-JP" dirty="0">
                <a:hlinkClick r:id="rId4"/>
              </a:rPr>
              <a:t>https://notify-bot.line.me/doc/en/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圖片版面配置區 7" descr="一張含有 桌 的圖片&#10;&#10;自動產生的描述">
            <a:extLst>
              <a:ext uri="{FF2B5EF4-FFF2-40B4-BE49-F238E27FC236}">
                <a16:creationId xmlns:a16="http://schemas.microsoft.com/office/drawing/2014/main" id="{6ED7FBF9-EEEF-4348-9DD4-F2133780601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r="3893"/>
          <a:stretch>
            <a:fillRect/>
          </a:stretch>
        </p:blipFill>
        <p:spPr/>
      </p:pic>
      <p:sp>
        <p:nvSpPr>
          <p:cNvPr id="15" name="テキスト プレースホルダー 14"/>
          <p:cNvSpPr>
            <a:spLocks noGrp="1"/>
          </p:cNvSpPr>
          <p:nvPr>
            <p:ph type="body" sz="quarter" idx="23"/>
          </p:nvPr>
        </p:nvSpPr>
        <p:spPr>
          <a:xfrm>
            <a:off x="0" y="7677487"/>
            <a:ext cx="7613036" cy="1616415"/>
          </a:xfrm>
        </p:spPr>
        <p:txBody>
          <a:bodyPr/>
          <a:lstStyle/>
          <a:p>
            <a:r>
              <a:rPr lang="en-US" altLang="ja-JP" dirty="0"/>
              <a:t>Plus: auto-export data to google worksheet</a:t>
            </a:r>
          </a:p>
          <a:p>
            <a:r>
              <a:rPr lang="en-US" altLang="ja-JP" dirty="0"/>
              <a:t>Auto-send the Notification via Line</a:t>
            </a:r>
          </a:p>
          <a:p>
            <a:endParaRPr lang="ja-JP" altLang="en-US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8F9D91F0-0D60-014D-AD23-36246D575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634" y="3785998"/>
            <a:ext cx="1640119" cy="2857878"/>
          </a:xfrm>
          <a:prstGeom prst="rect">
            <a:avLst/>
          </a:prstGeom>
        </p:spPr>
      </p:pic>
      <p:pic>
        <p:nvPicPr>
          <p:cNvPr id="14" name="內容版面配置區 4">
            <a:extLst>
              <a:ext uri="{FF2B5EF4-FFF2-40B4-BE49-F238E27FC236}">
                <a16:creationId xmlns:a16="http://schemas.microsoft.com/office/drawing/2014/main" id="{F26DB9AD-F1C0-E34E-90C3-EC1B70D69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741" y="346555"/>
            <a:ext cx="2568661" cy="10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1237456" y="1803400"/>
            <a:ext cx="15811500" cy="617976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4000" dirty="0"/>
              <a:t>Save the data to google worksheet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735914" y="3474354"/>
            <a:ext cx="8231909" cy="846576"/>
          </a:xfrm>
        </p:spPr>
        <p:txBody>
          <a:bodyPr/>
          <a:lstStyle/>
          <a:p>
            <a:r>
              <a:rPr lang="en-US" altLang="ja-JP" dirty="0"/>
              <a:t>Difficulty(API Limitation- </a:t>
            </a:r>
            <a:r>
              <a:rPr lang="en-US" altLang="ja-JP" dirty="0">
                <a:solidFill>
                  <a:srgbClr val="FF0000"/>
                </a:solidFill>
              </a:rPr>
              <a:t>sleep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  <p:pic>
        <p:nvPicPr>
          <p:cNvPr id="10" name="圖片版面配置區 7" descr="一張含有 桌 的圖片&#10;&#10;自動產生的描述">
            <a:extLst>
              <a:ext uri="{FF2B5EF4-FFF2-40B4-BE49-F238E27FC236}">
                <a16:creationId xmlns:a16="http://schemas.microsoft.com/office/drawing/2014/main" id="{9D9D617C-3353-AB40-A077-4935A6920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r="3893"/>
          <a:stretch>
            <a:fillRect/>
          </a:stretch>
        </p:blipFill>
        <p:spPr>
          <a:xfrm>
            <a:off x="1402346" y="3973370"/>
            <a:ext cx="7166108" cy="3906776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501CBBA0-51FC-D745-90C0-96C12321E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86" y="4346257"/>
            <a:ext cx="8601115" cy="3239627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FA9C93A3-9554-9043-9C9C-B11573F1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01" y="3897642"/>
            <a:ext cx="7330998" cy="40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1C9AE80-A93E-DB4F-B188-8D075B34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6" y="3593014"/>
            <a:ext cx="6525681" cy="469586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100" dirty="0"/>
              <a:t>.</a:t>
            </a:r>
            <a:endParaRPr kumimoji="1" lang="ja-JP" altLang="en-US" sz="11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1237456" y="1803400"/>
            <a:ext cx="15811500" cy="617976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4000" dirty="0"/>
              <a:t>Send the link of google sheet via Line Notify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827263" y="3372788"/>
            <a:ext cx="8231909" cy="846576"/>
          </a:xfrm>
        </p:spPr>
        <p:txBody>
          <a:bodyPr/>
          <a:lstStyle/>
          <a:p>
            <a:r>
              <a:rPr lang="en-US" altLang="ja-JP" dirty="0"/>
              <a:t>Difficulty(API setting method)</a:t>
            </a:r>
            <a:endParaRPr kumimoji="1" lang="ja-JP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BBC905A-AEF9-DA4D-9650-1FFC3F4CD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08" y="4219364"/>
            <a:ext cx="6080373" cy="402073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CCBC3E-662F-0448-A5D4-EDA26C7D5B14}"/>
              </a:ext>
            </a:extLst>
          </p:cNvPr>
          <p:cNvSpPr txBox="1"/>
          <p:nvPr/>
        </p:nvSpPr>
        <p:spPr>
          <a:xfrm>
            <a:off x="2032416" y="8904021"/>
            <a:ext cx="15165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err="1">
                <a:solidFill>
                  <a:schemeClr val="bg1"/>
                </a:solidFill>
              </a:rPr>
              <a:t>github.com</a:t>
            </a:r>
            <a:r>
              <a:rPr lang="en-US" altLang="zh-TW" dirty="0">
                <a:solidFill>
                  <a:schemeClr val="bg1"/>
                </a:solidFill>
              </a:rPr>
              <a:t>/gilbert83416/NTUT-Crawler-Project/blob/main/</a:t>
            </a:r>
            <a:r>
              <a:rPr lang="en-US" altLang="zh-TW" dirty="0" err="1">
                <a:solidFill>
                  <a:schemeClr val="bg1"/>
                </a:solidFill>
              </a:rPr>
              <a:t>Project_linkedin.ipynb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F5D1C-F28C-3D4D-BFCF-FB4A4347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dirty="0">
                <a:effectLst/>
              </a:rPr>
              <a:t>Prospect&amp; Enhancement</a:t>
            </a:r>
            <a:endParaRPr kumimoji="1" lang="zh-TW" altLang="en-US" sz="66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0FE51D-AE3F-1A45-9EA9-9A6F3DAFF7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8134" y="4295337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Schedule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74DE528-F2C2-7448-96BD-3D78C5A357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699699" y="6992308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Any position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4EA89B3-D19B-AF4D-914C-A777D48725C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514399" y="6922584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Key word</a:t>
            </a:r>
            <a:endParaRPr kumimoji="1"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393A619-6DCD-3244-98E1-4C8D711A7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Download the data by schedule</a:t>
            </a:r>
            <a:endParaRPr kumimoji="1"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2821975F-CDB1-584E-943A-E04544637B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kumimoji="1" lang="en-US" altLang="zh-TW" dirty="0"/>
              <a:t>User can input the position what ever</a:t>
            </a:r>
          </a:p>
          <a:p>
            <a:r>
              <a:rPr lang="en-US" altLang="zh-TW" dirty="0"/>
              <a:t>They want to search</a:t>
            </a:r>
            <a:endParaRPr kumimoji="1"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E09F794D-7337-FD4E-A710-E9B841B2D06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15586" y="6583660"/>
            <a:ext cx="4990747" cy="1856659"/>
          </a:xfrm>
        </p:spPr>
        <p:txBody>
          <a:bodyPr/>
          <a:lstStyle/>
          <a:p>
            <a:pPr algn="l"/>
            <a:r>
              <a:rPr kumimoji="1" lang="en-US" altLang="zh-TW" dirty="0"/>
              <a:t>Find the key word and skills in the position by word cloud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630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</a:t>
            </a:r>
            <a:endParaRPr kumimoji="1"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Q&amp;A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259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200" dirty="0"/>
              <a:t>.</a:t>
            </a:r>
            <a:endParaRPr kumimoji="1" lang="ja-JP" altLang="en-US" sz="200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sz="4400" dirty="0"/>
              <a:t>INTRODUCTION&amp; OUTLINE</a:t>
            </a:r>
            <a:endParaRPr kumimoji="1" lang="ja-JP" altLang="en-US" sz="4400" dirty="0"/>
          </a:p>
        </p:txBody>
      </p: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EB2F50B9-E78F-3B43-B006-D74EC7A83E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b="13480"/>
          <a:stretch>
            <a:fillRect/>
          </a:stretch>
        </p:blipFill>
        <p:spPr/>
      </p:pic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DE34F5E9-50D3-8543-94F9-88C76DD2FC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7728AD84-FC67-794A-A4A9-527D699EC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r="22029"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>
          <a:xfrm>
            <a:off x="10548212" y="3468480"/>
            <a:ext cx="8153097" cy="3892254"/>
          </a:xfrm>
        </p:spPr>
        <p:txBody>
          <a:bodyPr/>
          <a:lstStyle/>
          <a:p>
            <a:pPr marL="914400" indent="-914400">
              <a:buAutoNum type="arabicParenBoth"/>
            </a:pPr>
            <a:r>
              <a:rPr lang="en-US" altLang="ja-JP" dirty="0"/>
              <a:t>Line</a:t>
            </a:r>
          </a:p>
          <a:p>
            <a:pPr marL="914400" indent="-914400">
              <a:buAutoNum type="arabicParenBoth"/>
            </a:pPr>
            <a:r>
              <a:rPr lang="en-US" altLang="ja-JP" dirty="0" err="1"/>
              <a:t>Linkedin</a:t>
            </a:r>
            <a:endParaRPr lang="en-US" altLang="ja-JP" dirty="0"/>
          </a:p>
          <a:p>
            <a:pPr marL="914400" indent="-914400">
              <a:buAutoNum type="arabicParenBoth"/>
            </a:pPr>
            <a:r>
              <a:rPr lang="en-US" altLang="ja-JP" dirty="0"/>
              <a:t>Difficulty&amp; Solution</a:t>
            </a:r>
          </a:p>
          <a:p>
            <a:pPr marL="914400" indent="-914400">
              <a:buAutoNum type="arabicParenBoth"/>
            </a:pPr>
            <a:r>
              <a:rPr lang="en-US" altLang="ja-JP" dirty="0"/>
              <a:t>Prospect&amp; </a:t>
            </a:r>
            <a:r>
              <a:rPr lang="en-US" altLang="ja-JP" dirty="0" err="1"/>
              <a:t>Enhacement</a:t>
            </a:r>
            <a:endParaRPr lang="ja-JP" altLang="en-US" dirty="0"/>
          </a:p>
        </p:txBody>
      </p:sp>
      <p:sp>
        <p:nvSpPr>
          <p:cNvPr id="27" name="テキスト プレースホルダー 7">
            <a:extLst>
              <a:ext uri="{FF2B5EF4-FFF2-40B4-BE49-F238E27FC236}">
                <a16:creationId xmlns:a16="http://schemas.microsoft.com/office/drawing/2014/main" id="{59988413-427D-7E4B-A7FF-029BE49B783F}"/>
              </a:ext>
            </a:extLst>
          </p:cNvPr>
          <p:cNvSpPr txBox="1">
            <a:spLocks/>
          </p:cNvSpPr>
          <p:nvPr/>
        </p:nvSpPr>
        <p:spPr>
          <a:xfrm>
            <a:off x="1814289" y="2691077"/>
            <a:ext cx="5723247" cy="5722791"/>
          </a:xfrm>
        </p:spPr>
        <p:txBody>
          <a:bodyPr/>
          <a:lstStyle>
            <a:defPPr>
              <a:defRPr lang="ja-JP"/>
            </a:defPPr>
            <a:lvl1pPr marL="0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 </a:t>
            </a:r>
            <a:endParaRPr lang="ja-JP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BC6AB8D-9B86-0D4E-9197-93AEA672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88" y="7137136"/>
            <a:ext cx="2764453" cy="12032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320A50-DA2A-744C-A653-593724458658}"/>
              </a:ext>
            </a:extLst>
          </p:cNvPr>
          <p:cNvSpPr txBox="1"/>
          <p:nvPr/>
        </p:nvSpPr>
        <p:spPr>
          <a:xfrm>
            <a:off x="2861064" y="2630664"/>
            <a:ext cx="48043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Our life is closely linked to…</a:t>
            </a:r>
            <a:endParaRPr lang="ja-JP" altLang="en-US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74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F7B8D-8181-9E4D-80DF-D90FD7AB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6600" dirty="0"/>
              <a:t>Line Sticker Auto-download</a:t>
            </a:r>
            <a:endParaRPr kumimoji="1" lang="zh-TW" altLang="en-US" sz="6600" dirty="0"/>
          </a:p>
        </p:txBody>
      </p:sp>
      <p:pic>
        <p:nvPicPr>
          <p:cNvPr id="10" name="圖片版面配置區 9" descr="一張含有 差異, 多種, 許多, 束 的圖片&#10;&#10;自動產生的描述">
            <a:extLst>
              <a:ext uri="{FF2B5EF4-FFF2-40B4-BE49-F238E27FC236}">
                <a16:creationId xmlns:a16="http://schemas.microsoft.com/office/drawing/2014/main" id="{BD8DDF2F-5276-7945-ADA4-BC4AB7240B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r="20541"/>
          <a:stretch>
            <a:fillRect/>
          </a:stretch>
        </p:blipFill>
        <p:spPr>
          <a:xfrm>
            <a:off x="2987297" y="3657600"/>
            <a:ext cx="2754500" cy="4905375"/>
          </a:xfr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C17E2B-15DF-5D43-92B4-A22548B3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65" y="3957182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プレースホルダー 9"/>
          <p:cNvSpPr>
            <a:spLocks noGrp="1"/>
          </p:cNvSpPr>
          <p:nvPr>
            <p:ph type="body" sz="quarter" idx="17"/>
          </p:nvPr>
        </p:nvSpPr>
        <p:spPr>
          <a:xfrm>
            <a:off x="11980699" y="913030"/>
            <a:ext cx="6305714" cy="964895"/>
          </a:xfrm>
        </p:spPr>
        <p:txBody>
          <a:bodyPr/>
          <a:lstStyle/>
          <a:p>
            <a:r>
              <a:rPr lang="en-US" altLang="ja-JP" sz="3200" dirty="0"/>
              <a:t>Target: </a:t>
            </a:r>
            <a:endParaRPr lang="ja-JP" altLang="en-US" sz="320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sz="2000" dirty="0"/>
              <a:t>Popular Stickers Auto-download </a:t>
            </a:r>
            <a:endParaRPr lang="ja-JP" altLang="en-US" sz="2000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3"/>
          </p:nvPr>
        </p:nvSpPr>
        <p:spPr>
          <a:xfrm>
            <a:off x="11969996" y="2700671"/>
            <a:ext cx="6305714" cy="964895"/>
          </a:xfrm>
        </p:spPr>
        <p:txBody>
          <a:bodyPr/>
          <a:lstStyle/>
          <a:p>
            <a:r>
              <a:rPr lang="en-US" altLang="zh-TW" sz="3200" dirty="0"/>
              <a:t>Real URL:  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29" name="テキスト プレースホルダー 13"/>
          <p:cNvSpPr>
            <a:spLocks noGrp="1"/>
          </p:cNvSpPr>
          <p:nvPr>
            <p:ph type="body" sz="quarter" idx="24"/>
          </p:nvPr>
        </p:nvSpPr>
        <p:spPr>
          <a:xfrm>
            <a:off x="11969996" y="3365453"/>
            <a:ext cx="5769165" cy="570435"/>
          </a:xfrm>
        </p:spPr>
        <p:txBody>
          <a:bodyPr/>
          <a:lstStyle/>
          <a:p>
            <a:r>
              <a:rPr lang="en-US" altLang="zh-TW" sz="2000" dirty="0">
                <a:solidFill>
                  <a:srgbClr val="3F3F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https://store.line.me/stickershop/showcase/top/en?</a:t>
            </a:r>
            <a:r>
              <a:rPr lang="en-US" altLang="zh-TW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page=1 </a:t>
            </a:r>
            <a:r>
              <a:rPr lang="en-US" altLang="zh-TW" sz="2000" dirty="0">
                <a:solidFill>
                  <a:srgbClr val="FF0000"/>
                </a:solidFill>
              </a:rPr>
              <a:t>       </a:t>
            </a:r>
            <a:r>
              <a:rPr lang="en-US" altLang="ja-JP" sz="2000" dirty="0"/>
              <a:t>Same as Original Source</a:t>
            </a:r>
            <a:endParaRPr lang="ja-JP" altLang="en-US" sz="2000" dirty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Find all links of sticks</a:t>
            </a:r>
            <a:endParaRPr kumimoji="1" lang="ja-JP" altLang="en-US" dirty="0"/>
          </a:p>
        </p:txBody>
      </p:sp>
      <p:sp>
        <p:nvSpPr>
          <p:cNvPr id="32" name="テキスト プレースホルダー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 err="1"/>
              <a:t>BeautifulSoup</a:t>
            </a:r>
            <a:r>
              <a:rPr lang="en-US" altLang="ja-JP" dirty="0"/>
              <a:t>: a[“</a:t>
            </a:r>
            <a:r>
              <a:rPr lang="en-US" altLang="ja-JP" dirty="0" err="1"/>
              <a:t>href</a:t>
            </a:r>
            <a:r>
              <a:rPr lang="en-US" altLang="ja-JP" dirty="0"/>
              <a:t>”]</a:t>
            </a:r>
            <a:endParaRPr kumimoji="1" lang="ja-JP" altLang="en-US" dirty="0"/>
          </a:p>
        </p:txBody>
      </p:sp>
      <p:sp>
        <p:nvSpPr>
          <p:cNvPr id="34" name="テキスト プレースホルダー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/>
              <a:t>Find all images in sticks</a:t>
            </a:r>
            <a:endParaRPr kumimoji="1" lang="ja-JP" altLang="en-US" dirty="0"/>
          </a:p>
        </p:txBody>
      </p:sp>
      <p:sp>
        <p:nvSpPr>
          <p:cNvPr id="35" name="テキスト プレースホルダー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download_all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lang="ja-JP" altLang="en-US" dirty="0"/>
          </a:p>
        </p:txBody>
      </p:sp>
      <p:sp>
        <p:nvSpPr>
          <p:cNvPr id="37" name="テキスト プレースホルダー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Download to </a:t>
            </a:r>
            <a:r>
              <a:rPr kumimoji="1" lang="en-US" altLang="ja-JP" dirty="0" err="1"/>
              <a:t>png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download_line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Popular Stickers </a:t>
            </a:r>
            <a:r>
              <a:rPr lang="en-US" altLang="ja-JP" dirty="0"/>
              <a:t>Auto-</a:t>
            </a:r>
            <a:r>
              <a:rPr kumimoji="1" lang="en-US" altLang="ja-JP" dirty="0"/>
              <a:t>download </a:t>
            </a:r>
            <a:endParaRPr kumimoji="1" lang="ja-JP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4ED8242-AC59-664E-AC42-47AB4406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41" y="2754957"/>
            <a:ext cx="8693634" cy="624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51C1771-3AEA-7241-8A33-F232231A0528}"/>
              </a:ext>
            </a:extLst>
          </p:cNvPr>
          <p:cNvSpPr txBox="1"/>
          <p:nvPr/>
        </p:nvSpPr>
        <p:spPr>
          <a:xfrm>
            <a:off x="11039881" y="1267822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90D6F-1C29-DA4C-9A36-094349751F81}"/>
              </a:ext>
            </a:extLst>
          </p:cNvPr>
          <p:cNvSpPr txBox="1"/>
          <p:nvPr/>
        </p:nvSpPr>
        <p:spPr>
          <a:xfrm>
            <a:off x="11039881" y="30510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EB4A6C4-2791-9549-8C4B-C661A693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59" y="9072881"/>
            <a:ext cx="3797300" cy="59690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0EC7CB-3CB8-5845-89B1-544CB7693E0E}"/>
              </a:ext>
            </a:extLst>
          </p:cNvPr>
          <p:cNvSpPr txBox="1"/>
          <p:nvPr/>
        </p:nvSpPr>
        <p:spPr>
          <a:xfrm>
            <a:off x="11039881" y="4761758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E62E10-23A5-C046-ACA9-BD7F02EF571E}"/>
              </a:ext>
            </a:extLst>
          </p:cNvPr>
          <p:cNvSpPr txBox="1"/>
          <p:nvPr/>
        </p:nvSpPr>
        <p:spPr>
          <a:xfrm>
            <a:off x="11039881" y="65667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D76DF0-C862-C64F-8981-A15C0E56F32D}"/>
              </a:ext>
            </a:extLst>
          </p:cNvPr>
          <p:cNvSpPr txBox="1"/>
          <p:nvPr/>
        </p:nvSpPr>
        <p:spPr>
          <a:xfrm>
            <a:off x="11039881" y="8260523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2413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600" dirty="0"/>
              <a:t>.</a:t>
            </a:r>
            <a:endParaRPr kumimoji="1" lang="ja-JP" altLang="en-US" sz="6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217387" y="755510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Use loop to get every page of stickers</a:t>
            </a:r>
            <a:endParaRPr kumimoji="1" lang="ja-JP" altLang="en-US" sz="4000" dirty="0"/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92FE27B3-0430-214E-BC74-9A5C93C9A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Execute </a:t>
            </a:r>
            <a:r>
              <a:rPr lang="en-US" altLang="zh-TW" dirty="0" err="1"/>
              <a:t>download_all</a:t>
            </a:r>
            <a:endParaRPr lang="zh-TW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Parameters: </a:t>
            </a:r>
            <a:r>
              <a:rPr lang="en-US" altLang="ja-JP" dirty="0" err="1"/>
              <a:t>url</a:t>
            </a:r>
            <a:r>
              <a:rPr lang="en-US" altLang="ja-JP" dirty="0"/>
              <a:t> + </a:t>
            </a:r>
            <a:r>
              <a:rPr lang="en-US" altLang="ja-JP" dirty="0">
                <a:solidFill>
                  <a:srgbClr val="FF0000"/>
                </a:solidFill>
              </a:rPr>
              <a:t>page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462980"/>
            <a:ext cx="3100798" cy="1102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EB0DDEF-D77C-134A-A08E-F767251D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20" y="2938109"/>
            <a:ext cx="4635143" cy="3327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9693257-6F8A-9F41-9382-8949A303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41" y="6299947"/>
            <a:ext cx="3105345" cy="488131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83248C6-9774-2B43-A69F-80A3D4F05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90" y="3410215"/>
            <a:ext cx="7287436" cy="26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900" dirty="0"/>
              <a:t>.</a:t>
            </a:r>
            <a:endParaRPr kumimoji="1" lang="ja-JP" altLang="en-US" sz="9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208463" y="815615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Find every sticks detail page</a:t>
            </a:r>
            <a:endParaRPr kumimoji="1" lang="ja-JP" altLang="en-US" sz="40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ef </a:t>
            </a:r>
            <a:r>
              <a:rPr kumimoji="1" lang="en-US" altLang="ja-JP" dirty="0" err="1"/>
              <a:t>download_all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url</a:t>
            </a:r>
            <a:r>
              <a:rPr kumimoji="1" lang="en-US" altLang="ja-JP" dirty="0"/>
              <a:t>):</a:t>
            </a:r>
            <a:endParaRPr kumimoji="1" lang="ja-JP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491930"/>
            <a:ext cx="3100798" cy="11029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233D24D-65E8-134A-ACFC-365D3D59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71" y="2851014"/>
            <a:ext cx="4410490" cy="387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ABD692-E9A1-0A46-9E02-569F90A6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07" y="3181372"/>
            <a:ext cx="7110791" cy="32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800" dirty="0"/>
              <a:t>.</a:t>
            </a:r>
            <a:endParaRPr kumimoji="1" lang="ja-JP" altLang="en-US" sz="8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275710" y="756256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Download every images in each sticks </a:t>
            </a:r>
            <a:endParaRPr kumimoji="1" lang="ja-JP" altLang="en-US" sz="40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download_line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To download every images in </a:t>
            </a:r>
            <a:r>
              <a:rPr lang="ja-JP" altLang="en-US"/>
              <a:t>鬼滅之刃</a:t>
            </a:r>
            <a:endParaRPr kumimoji="1" lang="ja-JP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405" y="674461"/>
            <a:ext cx="3100798" cy="1102948"/>
          </a:xfrm>
          <a:prstGeom prst="rect">
            <a:avLst/>
          </a:prstGeom>
        </p:spPr>
      </p:pic>
      <p:pic>
        <p:nvPicPr>
          <p:cNvPr id="22" name="圖片 21" descr="一張含有 差異, 多種, 許多, 束 的圖片&#10;&#10;自動產生的描述">
            <a:extLst>
              <a:ext uri="{FF2B5EF4-FFF2-40B4-BE49-F238E27FC236}">
                <a16:creationId xmlns:a16="http://schemas.microsoft.com/office/drawing/2014/main" id="{A7B97E07-73C4-EA46-B523-F449E7BA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97" y="2840278"/>
            <a:ext cx="3870430" cy="3887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1B2A819-CF26-9548-BED5-F4FCB279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61" y="2852685"/>
            <a:ext cx="5878400" cy="3874754"/>
          </a:xfrm>
          <a:prstGeom prst="rect">
            <a:avLst/>
          </a:prstGeom>
        </p:spPr>
      </p:pic>
      <p:sp>
        <p:nvSpPr>
          <p:cNvPr id="27" name="テキスト プレースホルダー 15">
            <a:extLst>
              <a:ext uri="{FF2B5EF4-FFF2-40B4-BE49-F238E27FC236}">
                <a16:creationId xmlns:a16="http://schemas.microsoft.com/office/drawing/2014/main" id="{5526BCCD-4307-9446-8878-572C171075F8}"/>
              </a:ext>
            </a:extLst>
          </p:cNvPr>
          <p:cNvSpPr txBox="1">
            <a:spLocks/>
          </p:cNvSpPr>
          <p:nvPr/>
        </p:nvSpPr>
        <p:spPr>
          <a:xfrm>
            <a:off x="900548" y="1777409"/>
            <a:ext cx="7550728" cy="7550127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kumimoji="1" sz="3200" i="1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3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800" dirty="0"/>
              <a:t>.</a:t>
            </a:r>
            <a:endParaRPr kumimoji="1" lang="ja-JP" altLang="en-US" sz="8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547251" y="752508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Result of stickers auto-download</a:t>
            </a:r>
            <a:endParaRPr kumimoji="1" lang="ja-JP" altLang="en-US" sz="4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510022"/>
            <a:ext cx="3100798" cy="1102948"/>
          </a:xfrm>
          <a:prstGeom prst="rect">
            <a:avLst/>
          </a:prstGeom>
        </p:spPr>
      </p:pic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6F6B443D-32B7-D645-84EA-FC34BB66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6" y="3163280"/>
            <a:ext cx="7460954" cy="3419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752C82-C768-D347-8F8A-E1A7E00D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04" y="3163279"/>
            <a:ext cx="7149870" cy="315035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33AA7FC-23C9-C94A-AF51-4597720840B0}"/>
              </a:ext>
            </a:extLst>
          </p:cNvPr>
          <p:cNvSpPr txBox="1"/>
          <p:nvPr/>
        </p:nvSpPr>
        <p:spPr>
          <a:xfrm>
            <a:off x="1717381" y="8083292"/>
            <a:ext cx="1446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err="1">
                <a:solidFill>
                  <a:schemeClr val="bg1"/>
                </a:solidFill>
              </a:rPr>
              <a:t>github.com</a:t>
            </a:r>
            <a:r>
              <a:rPr lang="en-US" altLang="zh-TW" dirty="0">
                <a:solidFill>
                  <a:schemeClr val="bg1"/>
                </a:solidFill>
              </a:rPr>
              <a:t>/gilbert83416/NTUT-Crawler-Project/blob/main/</a:t>
            </a:r>
            <a:r>
              <a:rPr lang="en-US" altLang="zh-TW" dirty="0" err="1">
                <a:solidFill>
                  <a:schemeClr val="bg1"/>
                </a:solidFill>
              </a:rPr>
              <a:t>Project_line.ipynb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5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84D47-6182-ED4E-B732-864DE9D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6600" dirty="0" err="1"/>
              <a:t>Linkedin</a:t>
            </a:r>
            <a:r>
              <a:rPr lang="en-US" altLang="ja-JP" dirty="0"/>
              <a:t> </a:t>
            </a:r>
            <a:r>
              <a:rPr lang="en-US" altLang="ja-JP" sz="6600" dirty="0"/>
              <a:t>Job list Auto-download</a:t>
            </a:r>
            <a:endParaRPr kumimoji="1" lang="zh-TW" altLang="en-US" dirty="0"/>
          </a:p>
        </p:txBody>
      </p: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A4B4D51F-C1D4-6B41-82D7-EF6E699699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/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3193294B-F249-CC43-8C55-F13B625E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61" y="4693450"/>
            <a:ext cx="5417448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031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524A5A"/>
      </a:hlink>
      <a:folHlink>
        <a:srgbClr val="887C94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mon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FFFF">
              <a:alpha val="6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re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61955</TotalTime>
  <Words>583</Words>
  <Application>Microsoft Macintosh PowerPoint</Application>
  <PresentationFormat>自訂</PresentationFormat>
  <Paragraphs>103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Bebas Neue Bold</vt:lpstr>
      <vt:lpstr>Bebas Neue Regular</vt:lpstr>
      <vt:lpstr>Crimson Text</vt:lpstr>
      <vt:lpstr>Arial</vt:lpstr>
      <vt:lpstr>Calibri</vt:lpstr>
      <vt:lpstr>Title</vt:lpstr>
      <vt:lpstr>Common</vt:lpstr>
      <vt:lpstr>Free</vt:lpstr>
      <vt:lpstr>AI&amp; Python Program</vt:lpstr>
      <vt:lpstr>.</vt:lpstr>
      <vt:lpstr>Line Sticker Auto-download</vt:lpstr>
      <vt:lpstr>PowerPoint 簡報</vt:lpstr>
      <vt:lpstr>.</vt:lpstr>
      <vt:lpstr>.</vt:lpstr>
      <vt:lpstr>.</vt:lpstr>
      <vt:lpstr>.</vt:lpstr>
      <vt:lpstr>Linkedin Job list Auto-download</vt:lpstr>
      <vt:lpstr>PowerPoint 簡報</vt:lpstr>
      <vt:lpstr>.</vt:lpstr>
      <vt:lpstr>.</vt:lpstr>
      <vt:lpstr>.</vt:lpstr>
      <vt:lpstr>PowerPoint 簡報</vt:lpstr>
      <vt:lpstr>.</vt:lpstr>
      <vt:lpstr>.</vt:lpstr>
      <vt:lpstr>Prospect&amp; Enhancement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Canopus</dc:title>
  <dc:creator>Jun</dc:creator>
  <cp:lastModifiedBy>Lin, Frank</cp:lastModifiedBy>
  <cp:revision>674</cp:revision>
  <dcterms:created xsi:type="dcterms:W3CDTF">2015-02-26T15:14:38Z</dcterms:created>
  <dcterms:modified xsi:type="dcterms:W3CDTF">2021-03-22T13:37:33Z</dcterms:modified>
</cp:coreProperties>
</file>